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7053250" cy="9309100"/>
  <p:embeddedFontLst>
    <p:embeddedFont>
      <p:font typeface="Inder"/>
      <p:regular r:id="rId28"/>
    </p:embeddedFont>
    <p:embeddedFont>
      <p:font typeface="Permanent Marker"/>
      <p:regular r:id="rId29"/>
    </p:embeddedFont>
    <p:embeddedFont>
      <p:font typeface="McLaren"/>
      <p:regular r:id="rId30"/>
    </p:embeddedFont>
    <p:embeddedFont>
      <p:font typeface="Love Ya Like A Sister"/>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Inder-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ermanentMarker-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oveYaLikeASister-regular.fntdata"/><Relationship Id="rId30" Type="http://schemas.openxmlformats.org/officeDocument/2006/relationships/font" Target="fonts/McLaren-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5327" y="4421823"/>
            <a:ext cx="5642610" cy="4189095"/>
          </a:xfrm>
          <a:prstGeom prst="rect">
            <a:avLst/>
          </a:prstGeom>
          <a:noFill/>
          <a:ln>
            <a:noFill/>
          </a:ln>
        </p:spPr>
        <p:txBody>
          <a:bodyPr anchorCtr="0" anchor="t" bIns="93475" lIns="93475" spcFirstLastPara="1" rIns="93475" wrap="square" tIns="9347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94" name="Google Shape;94;p1: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52" name="Google Shape;152;p10: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59" name="Google Shape;159;p11: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65" name="Google Shape;165;p12: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71" name="Google Shape;171;p13: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9: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77" name="Google Shape;177;p19: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2e88454a4_0_66:notes"/>
          <p:cNvSpPr txBox="1"/>
          <p:nvPr>
            <p:ph idx="1" type="body"/>
          </p:nvPr>
        </p:nvSpPr>
        <p:spPr>
          <a:xfrm>
            <a:off x="705327" y="4421823"/>
            <a:ext cx="5642700" cy="4189200"/>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83" name="Google Shape;183;g152e88454a4_0_66:notes"/>
          <p:cNvSpPr/>
          <p:nvPr>
            <p:ph idx="2" type="sldImg"/>
          </p:nvPr>
        </p:nvSpPr>
        <p:spPr>
          <a:xfrm>
            <a:off x="1200150"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2: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89" name="Google Shape;189;p22: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95" name="Google Shape;195;p14: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202" name="Google Shape;202;p15: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fd7a9a4919_0_249:notes"/>
          <p:cNvSpPr/>
          <p:nvPr>
            <p:ph idx="2" type="sldImg"/>
          </p:nvPr>
        </p:nvSpPr>
        <p:spPr>
          <a:xfrm>
            <a:off x="1371314" y="763587"/>
            <a:ext cx="50283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12" name="Google Shape;212;g2fd7a9a4919_0_249:notes"/>
          <p:cNvSpPr txBox="1"/>
          <p:nvPr>
            <p:ph idx="1" type="body"/>
          </p:nvPr>
        </p:nvSpPr>
        <p:spPr>
          <a:xfrm>
            <a:off x="777875" y="4776787"/>
            <a:ext cx="6218100" cy="4526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532188bc4a_0_0:notes"/>
          <p:cNvSpPr txBox="1"/>
          <p:nvPr>
            <p:ph idx="1" type="body"/>
          </p:nvPr>
        </p:nvSpPr>
        <p:spPr>
          <a:xfrm>
            <a:off x="705327" y="4421823"/>
            <a:ext cx="5642700" cy="4189200"/>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01" name="Google Shape;101;g1532188bc4a_0_0:notes"/>
          <p:cNvSpPr/>
          <p:nvPr>
            <p:ph idx="2" type="sldImg"/>
          </p:nvPr>
        </p:nvSpPr>
        <p:spPr>
          <a:xfrm>
            <a:off x="1200150"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545cbdd4fe_0_0:notes"/>
          <p:cNvSpPr txBox="1"/>
          <p:nvPr>
            <p:ph idx="1" type="body"/>
          </p:nvPr>
        </p:nvSpPr>
        <p:spPr>
          <a:xfrm>
            <a:off x="705327" y="4421823"/>
            <a:ext cx="5642700" cy="4189200"/>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230" name="Google Shape;230;g1545cbdd4fe_0_0:notes"/>
          <p:cNvSpPr/>
          <p:nvPr>
            <p:ph idx="2" type="sldImg"/>
          </p:nvPr>
        </p:nvSpPr>
        <p:spPr>
          <a:xfrm>
            <a:off x="1200150"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4: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236" name="Google Shape;236;p24: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0ba3ae1e5_0_0:notes"/>
          <p:cNvSpPr txBox="1"/>
          <p:nvPr>
            <p:ph idx="1" type="body"/>
          </p:nvPr>
        </p:nvSpPr>
        <p:spPr>
          <a:xfrm>
            <a:off x="705327" y="4421823"/>
            <a:ext cx="5642700" cy="4189200"/>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07" name="Google Shape;107;gf0ba3ae1e5_0_0:notes"/>
          <p:cNvSpPr/>
          <p:nvPr>
            <p:ph idx="2" type="sldImg"/>
          </p:nvPr>
        </p:nvSpPr>
        <p:spPr>
          <a:xfrm>
            <a:off x="1200150"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13" name="Google Shape;113;p2: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d7a9a4919_0_0:notes"/>
          <p:cNvSpPr txBox="1"/>
          <p:nvPr>
            <p:ph idx="1" type="body"/>
          </p:nvPr>
        </p:nvSpPr>
        <p:spPr>
          <a:xfrm>
            <a:off x="705327" y="4421823"/>
            <a:ext cx="5642700" cy="4189200"/>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19" name="Google Shape;119;g2fd7a9a4919_0_0:notes"/>
          <p:cNvSpPr/>
          <p:nvPr>
            <p:ph idx="2" type="sldImg"/>
          </p:nvPr>
        </p:nvSpPr>
        <p:spPr>
          <a:xfrm>
            <a:off x="1200150"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9:notes"/>
          <p:cNvSpPr txBox="1"/>
          <p:nvPr>
            <p:ph idx="1" type="body"/>
          </p:nvPr>
        </p:nvSpPr>
        <p:spPr>
          <a:xfrm>
            <a:off x="705327" y="4421823"/>
            <a:ext cx="5642610" cy="4189095"/>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25" name="Google Shape;125;p9:notes"/>
          <p:cNvSpPr/>
          <p:nvPr>
            <p:ph idx="2" type="sldImg"/>
          </p:nvPr>
        </p:nvSpPr>
        <p:spPr>
          <a:xfrm>
            <a:off x="1200150"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fcf054c386_2_0:notes"/>
          <p:cNvSpPr txBox="1"/>
          <p:nvPr>
            <p:ph idx="1" type="body"/>
          </p:nvPr>
        </p:nvSpPr>
        <p:spPr>
          <a:xfrm>
            <a:off x="705327" y="4421823"/>
            <a:ext cx="5642700" cy="4189200"/>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31" name="Google Shape;131;g2fcf054c386_2_0:notes"/>
          <p:cNvSpPr/>
          <p:nvPr>
            <p:ph idx="2" type="sldImg"/>
          </p:nvPr>
        </p:nvSpPr>
        <p:spPr>
          <a:xfrm>
            <a:off x="1200150"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fd7a9a4919_0_83:notes"/>
          <p:cNvSpPr txBox="1"/>
          <p:nvPr>
            <p:ph idx="1" type="body"/>
          </p:nvPr>
        </p:nvSpPr>
        <p:spPr>
          <a:xfrm>
            <a:off x="705327" y="4421823"/>
            <a:ext cx="5642700" cy="4189200"/>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40" name="Google Shape;140;g2fd7a9a4919_0_83:notes"/>
          <p:cNvSpPr/>
          <p:nvPr>
            <p:ph idx="2" type="sldImg"/>
          </p:nvPr>
        </p:nvSpPr>
        <p:spPr>
          <a:xfrm>
            <a:off x="1200150"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fd7a9a4919_0_166:notes"/>
          <p:cNvSpPr txBox="1"/>
          <p:nvPr>
            <p:ph idx="1" type="body"/>
          </p:nvPr>
        </p:nvSpPr>
        <p:spPr>
          <a:xfrm>
            <a:off x="705327" y="4421823"/>
            <a:ext cx="5642700" cy="4189200"/>
          </a:xfrm>
          <a:prstGeom prst="rect">
            <a:avLst/>
          </a:prstGeom>
          <a:noFill/>
          <a:ln>
            <a:noFill/>
          </a:ln>
        </p:spPr>
        <p:txBody>
          <a:bodyPr anchorCtr="0" anchor="ctr"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p:txBody>
      </p:sp>
      <p:sp>
        <p:nvSpPr>
          <p:cNvPr id="146" name="Google Shape;146;g2fd7a9a4919_0_166:notes"/>
          <p:cNvSpPr/>
          <p:nvPr>
            <p:ph idx="2" type="sldImg"/>
          </p:nvPr>
        </p:nvSpPr>
        <p:spPr>
          <a:xfrm>
            <a:off x="1200150"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622080" y="2576550"/>
            <a:ext cx="7050300" cy="177780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88" name="Google Shape;88;p14"/>
          <p:cNvSpPr txBox="1"/>
          <p:nvPr>
            <p:ph idx="1" type="subTitle"/>
          </p:nvPr>
        </p:nvSpPr>
        <p:spPr>
          <a:xfrm>
            <a:off x="1244160" y="4699996"/>
            <a:ext cx="5806200" cy="2119500"/>
          </a:xfrm>
          <a:prstGeom prst="rect">
            <a:avLst/>
          </a:prstGeom>
          <a:noFill/>
          <a:ln>
            <a:noFill/>
          </a:ln>
        </p:spPr>
        <p:txBody>
          <a:bodyPr anchorCtr="0" anchor="t" bIns="0" lIns="0" spcFirstLastPara="1" rIns="0" wrap="square" tIns="28425">
            <a:noAutofit/>
          </a:bodyPr>
          <a:lstStyle>
            <a:lvl1pPr lvl="0" algn="l">
              <a:lnSpc>
                <a:spcPct val="93000"/>
              </a:lnSpc>
              <a:spcBef>
                <a:spcPts val="1400"/>
              </a:spcBef>
              <a:spcAft>
                <a:spcPts val="0"/>
              </a:spcAft>
              <a:buSzPts val="1400"/>
              <a:buNone/>
              <a:defRPr/>
            </a:lvl1pPr>
            <a:lvl2pPr lvl="1" algn="l">
              <a:lnSpc>
                <a:spcPct val="93000"/>
              </a:lnSpc>
              <a:spcBef>
                <a:spcPts val="1100"/>
              </a:spcBef>
              <a:spcAft>
                <a:spcPts val="0"/>
              </a:spcAft>
              <a:buSzPts val="1400"/>
              <a:buNone/>
              <a:defRPr/>
            </a:lvl2pPr>
            <a:lvl3pPr lvl="2" algn="l">
              <a:lnSpc>
                <a:spcPct val="93000"/>
              </a:lnSpc>
              <a:spcBef>
                <a:spcPts val="800"/>
              </a:spcBef>
              <a:spcAft>
                <a:spcPts val="0"/>
              </a:spcAft>
              <a:buSzPts val="1400"/>
              <a:buNone/>
              <a:defRPr/>
            </a:lvl3pPr>
            <a:lvl4pPr lvl="3" algn="l">
              <a:lnSpc>
                <a:spcPct val="93000"/>
              </a:lnSpc>
              <a:spcBef>
                <a:spcPts val="500"/>
              </a:spcBef>
              <a:spcAft>
                <a:spcPts val="0"/>
              </a:spcAft>
              <a:buSzPts val="1400"/>
              <a:buNone/>
              <a:defRPr/>
            </a:lvl4pPr>
            <a:lvl5pPr lvl="4" algn="l">
              <a:lnSpc>
                <a:spcPct val="93000"/>
              </a:lnSpc>
              <a:spcBef>
                <a:spcPts val="200"/>
              </a:spcBef>
              <a:spcAft>
                <a:spcPts val="0"/>
              </a:spcAft>
              <a:buSzPts val="1400"/>
              <a:buNone/>
              <a:defRPr/>
            </a:lvl5pPr>
            <a:lvl6pPr lvl="5" algn="l">
              <a:lnSpc>
                <a:spcPct val="93000"/>
              </a:lnSpc>
              <a:spcBef>
                <a:spcPts val="200"/>
              </a:spcBef>
              <a:spcAft>
                <a:spcPts val="0"/>
              </a:spcAft>
              <a:buSzPts val="1400"/>
              <a:buNone/>
              <a:defRPr/>
            </a:lvl6pPr>
            <a:lvl7pPr lvl="6" algn="l">
              <a:lnSpc>
                <a:spcPct val="93000"/>
              </a:lnSpc>
              <a:spcBef>
                <a:spcPts val="200"/>
              </a:spcBef>
              <a:spcAft>
                <a:spcPts val="0"/>
              </a:spcAft>
              <a:buSzPts val="1400"/>
              <a:buNone/>
              <a:defRPr/>
            </a:lvl7pPr>
            <a:lvl8pPr lvl="7" algn="l">
              <a:lnSpc>
                <a:spcPct val="93000"/>
              </a:lnSpc>
              <a:spcBef>
                <a:spcPts val="200"/>
              </a:spcBef>
              <a:spcAft>
                <a:spcPts val="0"/>
              </a:spcAft>
              <a:buSzPts val="1400"/>
              <a:buNone/>
              <a:defRPr/>
            </a:lvl8pPr>
            <a:lvl9pPr lvl="8" algn="l">
              <a:lnSpc>
                <a:spcPct val="93000"/>
              </a:lnSpc>
              <a:spcBef>
                <a:spcPts val="200"/>
              </a:spcBef>
              <a:spcAft>
                <a:spcPts val="0"/>
              </a:spcAft>
              <a:buSzPts val="1400"/>
              <a:buNone/>
              <a:defRPr/>
            </a:lvl9pPr>
          </a:lstStyle>
          <a:p/>
        </p:txBody>
      </p:sp>
      <p:sp>
        <p:nvSpPr>
          <p:cNvPr id="89" name="Google Shape;89;p14"/>
          <p:cNvSpPr txBox="1"/>
          <p:nvPr>
            <p:ph idx="10" type="dt"/>
          </p:nvPr>
        </p:nvSpPr>
        <p:spPr>
          <a:xfrm>
            <a:off x="456480" y="6247461"/>
            <a:ext cx="2122500" cy="462600"/>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90" name="Google Shape;90;p14"/>
          <p:cNvSpPr txBox="1"/>
          <p:nvPr>
            <p:ph idx="11" type="ftr"/>
          </p:nvPr>
        </p:nvSpPr>
        <p:spPr>
          <a:xfrm>
            <a:off x="3127680" y="6247461"/>
            <a:ext cx="2891400" cy="462600"/>
          </a:xfrm>
          <a:prstGeom prst="rect">
            <a:avLst/>
          </a:prstGeom>
          <a:noFill/>
          <a:ln>
            <a:noFill/>
          </a:ln>
        </p:spPr>
        <p:txBody>
          <a:bodyPr anchorCtr="0" anchor="t" bIns="0" lIns="0" spcFirstLastPara="1" rIns="0" wrap="square" tIns="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91" name="Google Shape;91;p14"/>
          <p:cNvSpPr txBox="1"/>
          <p:nvPr>
            <p:ph idx="12" type="sldNum"/>
          </p:nvPr>
        </p:nvSpPr>
        <p:spPr>
          <a:xfrm>
            <a:off x="6556320" y="6247461"/>
            <a:ext cx="2122500" cy="462600"/>
          </a:xfrm>
          <a:prstGeom prst="rect">
            <a:avLst/>
          </a:prstGeom>
          <a:noFill/>
          <a:ln>
            <a:noFill/>
          </a:ln>
        </p:spPr>
        <p:txBody>
          <a:bodyPr anchorCtr="0" anchor="t" bIns="0" lIns="0" spcFirstLastPara="1" rIns="0" wrap="square" tIns="0">
            <a:noAutofit/>
          </a:bodyPr>
          <a:lstStyle>
            <a:lvl1pPr indent="0" lvl="0"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4"/>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9" name="Google Shape;29;p5"/>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p6"/>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7"/>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1" name="Google Shape;51;p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0"/>
          <p:cNvSpPr/>
          <p:nvPr>
            <p:ph idx="2" type="pic"/>
          </p:nvPr>
        </p:nvSpPr>
        <p:spPr>
          <a:xfrm>
            <a:off x="3887391" y="987426"/>
            <a:ext cx="4629150" cy="4873625"/>
          </a:xfrm>
          <a:prstGeom prst="rect">
            <a:avLst/>
          </a:prstGeom>
          <a:noFill/>
          <a:ln>
            <a:noFill/>
          </a:ln>
        </p:spPr>
      </p:sp>
      <p:sp>
        <p:nvSpPr>
          <p:cNvPr id="64" name="Google Shape;64;p10"/>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6480" y="272630"/>
            <a:ext cx="8220900" cy="1134600"/>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82" name="Google Shape;82;p13"/>
          <p:cNvSpPr txBox="1"/>
          <p:nvPr>
            <p:ph idx="1" type="body"/>
          </p:nvPr>
        </p:nvSpPr>
        <p:spPr>
          <a:xfrm>
            <a:off x="456480" y="1605064"/>
            <a:ext cx="8220900" cy="3966600"/>
          </a:xfrm>
          <a:prstGeom prst="rect">
            <a:avLst/>
          </a:prstGeom>
          <a:noFill/>
          <a:ln>
            <a:noFill/>
          </a:ln>
        </p:spPr>
        <p:txBody>
          <a:bodyPr anchorCtr="0" anchor="t" bIns="0" lIns="0" spcFirstLastPara="1" rIns="0" wrap="square" tIns="28425">
            <a:noAutofit/>
          </a:bodyPr>
          <a:lstStyle>
            <a:lvl1pPr indent="-228600" lvl="0" marL="457200" marR="0" rtl="0" algn="l">
              <a:lnSpc>
                <a:spcPct val="93000"/>
              </a:lnSpc>
              <a:spcBef>
                <a:spcPts val="14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93000"/>
              </a:lnSpc>
              <a:spcBef>
                <a:spcPts val="11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93000"/>
              </a:lnSpc>
              <a:spcBef>
                <a:spcPts val="8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93000"/>
              </a:lnSpc>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83" name="Google Shape;83;p13"/>
          <p:cNvSpPr txBox="1"/>
          <p:nvPr>
            <p:ph idx="10" type="dt"/>
          </p:nvPr>
        </p:nvSpPr>
        <p:spPr>
          <a:xfrm>
            <a:off x="456480" y="6247461"/>
            <a:ext cx="2122500" cy="462600"/>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4" name="Google Shape;84;p13"/>
          <p:cNvSpPr txBox="1"/>
          <p:nvPr>
            <p:ph idx="11" type="ftr"/>
          </p:nvPr>
        </p:nvSpPr>
        <p:spPr>
          <a:xfrm>
            <a:off x="3127680" y="6247461"/>
            <a:ext cx="2891400" cy="462600"/>
          </a:xfrm>
          <a:prstGeom prst="rect">
            <a:avLst/>
          </a:prstGeom>
          <a:noFill/>
          <a:ln>
            <a:noFill/>
          </a:ln>
        </p:spPr>
        <p:txBody>
          <a:bodyPr anchorCtr="0" anchor="t" bIns="0" lIns="0" spcFirstLastPara="1" rIns="0" wrap="square" tIns="0">
            <a:noAutofit/>
          </a:bodyPr>
          <a:lstStyle>
            <a:lvl1pPr lvl="0" marR="0" rtl="0" algn="ctr">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5" name="Google Shape;85;p13"/>
          <p:cNvSpPr txBox="1"/>
          <p:nvPr>
            <p:ph idx="12" type="sldNum"/>
          </p:nvPr>
        </p:nvSpPr>
        <p:spPr>
          <a:xfrm>
            <a:off x="6556320" y="6247461"/>
            <a:ext cx="2122500" cy="462600"/>
          </a:xfrm>
          <a:prstGeom prst="rect">
            <a:avLst/>
          </a:prstGeom>
          <a:noFill/>
          <a:ln>
            <a:noFill/>
          </a:ln>
        </p:spPr>
        <p:txBody>
          <a:bodyPr anchorCtr="0" anchor="t" bIns="0" lIns="0" spcFirstLastPara="1" rIns="0" wrap="square" tIns="0">
            <a:noAutofit/>
          </a:bodyPr>
          <a:lstStyle>
            <a:lvl1pPr indent="0" lvl="0"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 Id="rId4" Type="http://schemas.openxmlformats.org/officeDocument/2006/relationships/image" Target="../media/image10.png"/><Relationship Id="rId5"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hyperlink" Target="https://www.readington.k12.nj.us/domain/45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24.png"/><Relationship Id="rId11" Type="http://schemas.openxmlformats.org/officeDocument/2006/relationships/image" Target="../media/image14.png"/><Relationship Id="rId10" Type="http://schemas.openxmlformats.org/officeDocument/2006/relationships/image" Target="../media/image18.png"/><Relationship Id="rId9" Type="http://schemas.openxmlformats.org/officeDocument/2006/relationships/image" Target="../media/image19.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15.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hyperlink" Target="mailto:mmelke@readington.k12.nj.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sites.google.com/readington.k12.nj.us/i-ready-via-clever/home" TargetMode="External"/><Relationship Id="rId5" Type="http://schemas.openxmlformats.org/officeDocument/2006/relationships/image" Target="../media/image27.png"/><Relationship Id="rId6"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hyperlink" Target="https://i-readycentral.com/videos/i-ready-family-video-english/"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5"/>
          <p:cNvSpPr txBox="1"/>
          <p:nvPr/>
        </p:nvSpPr>
        <p:spPr>
          <a:xfrm>
            <a:off x="1376745" y="5005449"/>
            <a:ext cx="6414654" cy="132343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Permanent Marker"/>
                <a:ea typeface="Permanent Marker"/>
                <a:cs typeface="Permanent Marker"/>
                <a:sym typeface="Permanent Marker"/>
              </a:rPr>
              <a:t>M</a:t>
            </a:r>
            <a:r>
              <a:rPr lang="en-US" sz="6000">
                <a:solidFill>
                  <a:schemeClr val="lt1"/>
                </a:solidFill>
                <a:latin typeface="Permanent Marker"/>
                <a:ea typeface="Permanent Marker"/>
                <a:cs typeface="Permanent Marker"/>
                <a:sym typeface="Permanent Marker"/>
              </a:rPr>
              <a:t>iss Ricardo</a:t>
            </a:r>
            <a:endParaRPr b="0" i="0" sz="6000" u="none" cap="none" strike="noStrike">
              <a:solidFill>
                <a:schemeClr val="lt1"/>
              </a:solidFill>
              <a:latin typeface="Permanent Marker"/>
              <a:ea typeface="Permanent Marker"/>
              <a:cs typeface="Permanent Marker"/>
              <a:sym typeface="Permanent Marker"/>
            </a:endParaRPr>
          </a:p>
        </p:txBody>
      </p:sp>
      <p:pic>
        <p:nvPicPr>
          <p:cNvPr id="97" name="Google Shape;97;p15"/>
          <p:cNvPicPr preferRelativeResize="0"/>
          <p:nvPr/>
        </p:nvPicPr>
        <p:blipFill>
          <a:blip r:embed="rId4">
            <a:alphaModFix/>
          </a:blip>
          <a:stretch>
            <a:fillRect/>
          </a:stretch>
        </p:blipFill>
        <p:spPr>
          <a:xfrm>
            <a:off x="0" y="4445925"/>
            <a:ext cx="2270900" cy="2270900"/>
          </a:xfrm>
          <a:prstGeom prst="rect">
            <a:avLst/>
          </a:prstGeom>
          <a:noFill/>
          <a:ln>
            <a:noFill/>
          </a:ln>
        </p:spPr>
      </p:pic>
      <p:pic>
        <p:nvPicPr>
          <p:cNvPr id="98" name="Google Shape;98;p15"/>
          <p:cNvPicPr preferRelativeResize="0"/>
          <p:nvPr/>
        </p:nvPicPr>
        <p:blipFill>
          <a:blip r:embed="rId5">
            <a:alphaModFix/>
          </a:blip>
          <a:stretch>
            <a:fillRect/>
          </a:stretch>
        </p:blipFill>
        <p:spPr>
          <a:xfrm>
            <a:off x="7058600" y="4620725"/>
            <a:ext cx="1921299" cy="1921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24"/>
          <p:cNvSpPr txBox="1"/>
          <p:nvPr/>
        </p:nvSpPr>
        <p:spPr>
          <a:xfrm>
            <a:off x="914400" y="1902029"/>
            <a:ext cx="3810000" cy="32932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omic Sans MS"/>
                <a:ea typeface="Comic Sans MS"/>
                <a:cs typeface="Comic Sans MS"/>
                <a:sym typeface="Comic Sans MS"/>
              </a:rPr>
              <a:t>Writer’s Workshop</a:t>
            </a:r>
            <a:endParaRPr b="0" i="0" sz="1400" u="none" cap="none" strike="noStrike">
              <a:solidFill>
                <a:srgbClr val="000000"/>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1800"/>
              <a:buFont typeface="Comic Sans MS"/>
              <a:buChar char="•"/>
            </a:pPr>
            <a:r>
              <a:rPr b="0" i="0" lang="en-US" sz="1800" u="none" cap="none" strike="noStrike">
                <a:solidFill>
                  <a:schemeClr val="dk1"/>
                </a:solidFill>
                <a:latin typeface="Comic Sans MS"/>
                <a:ea typeface="Comic Sans MS"/>
                <a:cs typeface="Comic Sans MS"/>
                <a:sym typeface="Comic Sans MS"/>
              </a:rPr>
              <a:t>Small Moments</a:t>
            </a:r>
            <a:endParaRPr b="0" i="0" sz="1400" u="none" cap="none" strike="noStrike">
              <a:solidFill>
                <a:srgbClr val="000000"/>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1800"/>
              <a:buFont typeface="Comic Sans MS"/>
              <a:buChar char="•"/>
            </a:pPr>
            <a:r>
              <a:rPr b="0" i="0" lang="en-US" sz="1800" u="none" cap="none" strike="noStrike">
                <a:solidFill>
                  <a:schemeClr val="dk1"/>
                </a:solidFill>
                <a:latin typeface="Comic Sans MS"/>
                <a:ea typeface="Comic Sans MS"/>
                <a:cs typeface="Comic Sans MS"/>
                <a:sym typeface="Comic Sans MS"/>
              </a:rPr>
              <a:t>How to Books</a:t>
            </a:r>
            <a:endParaRPr b="0" i="0" sz="1400" u="none" cap="none" strike="noStrike">
              <a:solidFill>
                <a:srgbClr val="000000"/>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1800"/>
              <a:buFont typeface="Comic Sans MS"/>
              <a:buChar char="•"/>
            </a:pPr>
            <a:r>
              <a:rPr b="0" i="0" lang="en-US" sz="1800" u="none" cap="none" strike="noStrike">
                <a:solidFill>
                  <a:schemeClr val="dk1"/>
                </a:solidFill>
                <a:latin typeface="Comic Sans MS"/>
                <a:ea typeface="Comic Sans MS"/>
                <a:cs typeface="Comic Sans MS"/>
                <a:sym typeface="Comic Sans MS"/>
              </a:rPr>
              <a:t>Opinion Writing</a:t>
            </a:r>
            <a:endParaRPr b="0" i="0" sz="1400" u="none" cap="none" strike="noStrike">
              <a:solidFill>
                <a:srgbClr val="000000"/>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1800"/>
              <a:buFont typeface="Comic Sans MS"/>
              <a:buChar char="•"/>
            </a:pPr>
            <a:r>
              <a:rPr b="0" i="0" lang="en-US" sz="1800" u="none" cap="none" strike="noStrike">
                <a:solidFill>
                  <a:schemeClr val="dk1"/>
                </a:solidFill>
                <a:latin typeface="Comic Sans MS"/>
                <a:ea typeface="Comic Sans MS"/>
                <a:cs typeface="Comic Sans MS"/>
                <a:sym typeface="Comic Sans MS"/>
              </a:rPr>
              <a:t>Realistic Fiction</a:t>
            </a:r>
            <a:endParaRPr b="0" i="0" sz="1400" u="none" cap="none" strike="noStrike">
              <a:solidFill>
                <a:srgbClr val="000000"/>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1800"/>
              <a:buFont typeface="Comic Sans MS"/>
              <a:buChar char="•"/>
            </a:pPr>
            <a:r>
              <a:rPr b="0" i="0" lang="en-US" sz="1800" u="none" cap="none" strike="noStrike">
                <a:solidFill>
                  <a:schemeClr val="dk1"/>
                </a:solidFill>
                <a:latin typeface="Comic Sans MS"/>
                <a:ea typeface="Comic Sans MS"/>
                <a:cs typeface="Comic Sans MS"/>
                <a:sym typeface="Comic Sans MS"/>
              </a:rPr>
              <a:t>Nonfiction</a:t>
            </a:r>
            <a:endParaRPr b="0" i="0" sz="18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1800"/>
              <a:buFont typeface="Comic Sans MS"/>
              <a:buChar char="•"/>
            </a:pPr>
            <a:r>
              <a:rPr lang="en-US" sz="1800">
                <a:solidFill>
                  <a:schemeClr val="dk1"/>
                </a:solidFill>
                <a:latin typeface="Comic Sans MS"/>
                <a:ea typeface="Comic Sans MS"/>
                <a:cs typeface="Comic Sans MS"/>
                <a:sym typeface="Comic Sans MS"/>
              </a:rPr>
              <a:t>Writer’s Projects</a:t>
            </a:r>
            <a:endParaRPr sz="1800">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1800"/>
              <a:buFont typeface="Comic Sans MS"/>
              <a:buChar char="•"/>
            </a:pPr>
            <a:r>
              <a:rPr b="0" i="0" lang="en-US" sz="1800" u="none" cap="none" strike="noStrike">
                <a:solidFill>
                  <a:schemeClr val="dk1"/>
                </a:solidFill>
                <a:latin typeface="Comic Sans MS"/>
                <a:ea typeface="Comic Sans MS"/>
                <a:cs typeface="Comic Sans MS"/>
                <a:sym typeface="Comic Sans MS"/>
              </a:rPr>
              <a:t>Poetry</a:t>
            </a:r>
            <a:endParaRPr b="0" i="0" sz="1800" u="none" cap="none" strike="noStrike">
              <a:solidFill>
                <a:schemeClr val="dk1"/>
              </a:solidFill>
              <a:latin typeface="Comic Sans MS"/>
              <a:ea typeface="Comic Sans MS"/>
              <a:cs typeface="Comic Sans MS"/>
              <a:sym typeface="Comic Sans MS"/>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5" name="Google Shape;155;p24"/>
          <p:cNvSpPr/>
          <p:nvPr/>
        </p:nvSpPr>
        <p:spPr>
          <a:xfrm>
            <a:off x="0" y="0"/>
            <a:ext cx="9144000" cy="140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lang="en-US" sz="4800">
                <a:solidFill>
                  <a:srgbClr val="FF3399"/>
                </a:solidFill>
                <a:latin typeface="Comic Sans MS"/>
                <a:ea typeface="Comic Sans MS"/>
                <a:cs typeface="Comic Sans MS"/>
                <a:sym typeface="Comic Sans MS"/>
              </a:rPr>
              <a:t>Reader’s and Writer’s Workshop</a:t>
            </a:r>
            <a:endParaRPr b="0" i="0" sz="4800" u="none" cap="none" strike="noStrike">
              <a:solidFill>
                <a:srgbClr val="00E3DE"/>
              </a:solidFill>
              <a:latin typeface="Comic Sans MS"/>
              <a:ea typeface="Comic Sans MS"/>
              <a:cs typeface="Comic Sans MS"/>
              <a:sym typeface="Comic Sans MS"/>
            </a:endParaRPr>
          </a:p>
        </p:txBody>
      </p:sp>
      <p:sp>
        <p:nvSpPr>
          <p:cNvPr id="156" name="Google Shape;156;p24"/>
          <p:cNvSpPr/>
          <p:nvPr/>
        </p:nvSpPr>
        <p:spPr>
          <a:xfrm>
            <a:off x="914400" y="4289235"/>
            <a:ext cx="5290457" cy="23698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omic Sans MS"/>
                <a:ea typeface="Comic Sans MS"/>
                <a:cs typeface="Comic Sans MS"/>
                <a:sym typeface="Comic Sans MS"/>
              </a:rPr>
              <a:t>Reader’s Workshop</a:t>
            </a:r>
            <a:endParaRPr b="0" i="0" sz="1800" u="none" cap="none" strike="noStrike">
              <a:solidFill>
                <a:schemeClr val="dk1"/>
              </a:solidFill>
              <a:latin typeface="Comic Sans MS"/>
              <a:ea typeface="Comic Sans MS"/>
              <a:cs typeface="Comic Sans MS"/>
              <a:sym typeface="Comic Sans MS"/>
            </a:endParaRPr>
          </a:p>
          <a:p>
            <a:pPr indent="-285750" lvl="0" marL="285750" marR="0" rtl="0" algn="l">
              <a:lnSpc>
                <a:spcPct val="100000"/>
              </a:lnSpc>
              <a:spcBef>
                <a:spcPts val="0"/>
              </a:spcBef>
              <a:spcAft>
                <a:spcPts val="0"/>
              </a:spcAft>
              <a:buClr>
                <a:schemeClr val="dk1"/>
              </a:buClr>
              <a:buSzPts val="1800"/>
              <a:buFont typeface="Comic Sans MS"/>
              <a:buChar char="•"/>
            </a:pPr>
            <a:r>
              <a:rPr b="0" i="0" lang="en-US" sz="1800" u="none" cap="none" strike="noStrike">
                <a:solidFill>
                  <a:schemeClr val="dk1"/>
                </a:solidFill>
                <a:latin typeface="Comic Sans MS"/>
                <a:ea typeface="Comic Sans MS"/>
                <a:cs typeface="Comic Sans MS"/>
                <a:sym typeface="Comic Sans MS"/>
              </a:rPr>
              <a:t>Building Good Reading Habits</a:t>
            </a:r>
            <a:endParaRPr sz="1800">
              <a:solidFill>
                <a:schemeClr val="dk1"/>
              </a:solidFill>
              <a:latin typeface="Comic Sans MS"/>
              <a:ea typeface="Comic Sans MS"/>
              <a:cs typeface="Comic Sans MS"/>
              <a:sym typeface="Comic Sans MS"/>
            </a:endParaRPr>
          </a:p>
          <a:p>
            <a:pPr indent="-285750" lvl="0" marL="285750" marR="0" rtl="0" algn="l">
              <a:lnSpc>
                <a:spcPct val="100000"/>
              </a:lnSpc>
              <a:spcBef>
                <a:spcPts val="0"/>
              </a:spcBef>
              <a:spcAft>
                <a:spcPts val="0"/>
              </a:spcAft>
              <a:buClr>
                <a:schemeClr val="dk1"/>
              </a:buClr>
              <a:buSzPts val="1800"/>
              <a:buFont typeface="Comic Sans MS"/>
              <a:buChar char="•"/>
            </a:pPr>
            <a:r>
              <a:rPr lang="en-US" sz="1800">
                <a:solidFill>
                  <a:schemeClr val="dk1"/>
                </a:solidFill>
                <a:latin typeface="Comic Sans MS"/>
                <a:ea typeface="Comic Sans MS"/>
                <a:cs typeface="Comic Sans MS"/>
                <a:sym typeface="Comic Sans MS"/>
              </a:rPr>
              <a:t>Nonfiction</a:t>
            </a:r>
            <a:endParaRPr sz="1800">
              <a:solidFill>
                <a:schemeClr val="dk1"/>
              </a:solidFill>
              <a:latin typeface="Comic Sans MS"/>
              <a:ea typeface="Comic Sans MS"/>
              <a:cs typeface="Comic Sans MS"/>
              <a:sym typeface="Comic Sans MS"/>
            </a:endParaRPr>
          </a:p>
          <a:p>
            <a:pPr indent="-285750" lvl="0" marL="285750" marR="0" rtl="0" algn="l">
              <a:lnSpc>
                <a:spcPct val="100000"/>
              </a:lnSpc>
              <a:spcBef>
                <a:spcPts val="0"/>
              </a:spcBef>
              <a:spcAft>
                <a:spcPts val="0"/>
              </a:spcAft>
              <a:buClr>
                <a:schemeClr val="dk1"/>
              </a:buClr>
              <a:buSzPts val="1800"/>
              <a:buFont typeface="Comic Sans MS"/>
              <a:buChar char="•"/>
            </a:pPr>
            <a:r>
              <a:rPr lang="en-US" sz="1800">
                <a:solidFill>
                  <a:schemeClr val="dk1"/>
                </a:solidFill>
                <a:latin typeface="Comic Sans MS"/>
                <a:ea typeface="Comic Sans MS"/>
                <a:cs typeface="Comic Sans MS"/>
                <a:sym typeface="Comic Sans MS"/>
              </a:rPr>
              <a:t>Fluency, Phonics and Comprehension</a:t>
            </a:r>
            <a:endParaRPr sz="1800">
              <a:solidFill>
                <a:schemeClr val="dk1"/>
              </a:solidFill>
              <a:latin typeface="Comic Sans MS"/>
              <a:ea typeface="Comic Sans MS"/>
              <a:cs typeface="Comic Sans MS"/>
              <a:sym typeface="Comic Sans MS"/>
            </a:endParaRPr>
          </a:p>
          <a:p>
            <a:pPr indent="-285750" lvl="0" marL="285750" marR="0" rtl="0" algn="l">
              <a:lnSpc>
                <a:spcPct val="100000"/>
              </a:lnSpc>
              <a:spcBef>
                <a:spcPts val="0"/>
              </a:spcBef>
              <a:spcAft>
                <a:spcPts val="0"/>
              </a:spcAft>
              <a:buClr>
                <a:schemeClr val="dk1"/>
              </a:buClr>
              <a:buSzPts val="1800"/>
              <a:buFont typeface="Comic Sans MS"/>
              <a:buChar char="•"/>
            </a:pPr>
            <a:r>
              <a:rPr b="0" i="0" lang="en-US" sz="1800" u="none" cap="none" strike="noStrike">
                <a:solidFill>
                  <a:schemeClr val="dk1"/>
                </a:solidFill>
                <a:latin typeface="Comic Sans MS"/>
                <a:ea typeface="Comic Sans MS"/>
                <a:cs typeface="Comic Sans MS"/>
                <a:sym typeface="Comic Sans MS"/>
              </a:rPr>
              <a:t>Meeting Characters</a:t>
            </a:r>
            <a:endParaRPr sz="1800">
              <a:solidFill>
                <a:schemeClr val="dk1"/>
              </a:solidFill>
              <a:latin typeface="Comic Sans MS"/>
              <a:ea typeface="Comic Sans MS"/>
              <a:cs typeface="Comic Sans MS"/>
              <a:sym typeface="Comic Sans MS"/>
            </a:endParaRPr>
          </a:p>
          <a:p>
            <a:pPr indent="-285750" lvl="0" marL="285750" marR="0" rtl="0" algn="l">
              <a:lnSpc>
                <a:spcPct val="100000"/>
              </a:lnSpc>
              <a:spcBef>
                <a:spcPts val="0"/>
              </a:spcBef>
              <a:spcAft>
                <a:spcPts val="0"/>
              </a:spcAft>
              <a:buClr>
                <a:schemeClr val="dk1"/>
              </a:buClr>
              <a:buSzPts val="1800"/>
              <a:buFont typeface="Comic Sans MS"/>
              <a:buChar char="•"/>
            </a:pPr>
            <a:r>
              <a:rPr b="0" i="0" lang="en-US" sz="1800" u="none" cap="none" strike="noStrike">
                <a:solidFill>
                  <a:schemeClr val="dk1"/>
                </a:solidFill>
                <a:latin typeface="Comic Sans MS"/>
                <a:ea typeface="Comic Sans MS"/>
                <a:cs typeface="Comic Sans MS"/>
                <a:sym typeface="Comic Sans MS"/>
              </a:rPr>
              <a:t>Poetr</a:t>
            </a:r>
            <a:r>
              <a:rPr b="0" i="0" lang="en-US" sz="1800" u="none" cap="none" strike="noStrike">
                <a:solidFill>
                  <a:schemeClr val="dk1"/>
                </a:solidFill>
                <a:latin typeface="Comic Sans MS"/>
                <a:ea typeface="Comic Sans MS"/>
                <a:cs typeface="Comic Sans MS"/>
                <a:sym typeface="Comic Sans MS"/>
              </a:rPr>
              <a:t>y, Fables, Fantasy Fiction, and Plays</a:t>
            </a:r>
            <a:endParaRPr b="0" i="0" sz="18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5"/>
          <p:cNvSpPr txBox="1"/>
          <p:nvPr/>
        </p:nvSpPr>
        <p:spPr>
          <a:xfrm>
            <a:off x="762000" y="2133600"/>
            <a:ext cx="4419600" cy="441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omic Sans MS"/>
                <a:ea typeface="Comic Sans MS"/>
                <a:cs typeface="Comic Sans MS"/>
                <a:sym typeface="Comic Sans MS"/>
              </a:rPr>
              <a:t>Units: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1200" u="none" cap="none" strike="noStrike">
              <a:solidFill>
                <a:srgbClr val="000000"/>
              </a:solidFill>
              <a:latin typeface="Comic Sans MS"/>
              <a:ea typeface="Comic Sans MS"/>
              <a:cs typeface="Comic Sans MS"/>
              <a:sym typeface="Comic Sans MS"/>
            </a:endParaRPr>
          </a:p>
          <a:p>
            <a:pPr indent="-285750" lvl="0" marL="28575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Comic Sans MS"/>
                <a:ea typeface="Comic Sans MS"/>
                <a:cs typeface="Comic Sans MS"/>
                <a:sym typeface="Comic Sans MS"/>
              </a:rPr>
              <a:t>Talking and Thinking about Letters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Comic Sans MS"/>
                <a:ea typeface="Comic Sans MS"/>
                <a:cs typeface="Comic Sans MS"/>
                <a:sym typeface="Comic Sans MS"/>
              </a:rPr>
              <a:t>The Mystery of Silent 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Comic Sans MS"/>
                <a:ea typeface="Comic Sans MS"/>
                <a:cs typeface="Comic Sans MS"/>
                <a:sym typeface="Comic Sans MS"/>
              </a:rPr>
              <a:t>From Tip to Tail: Reading across Words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Comic Sans MS"/>
                <a:ea typeface="Comic Sans MS"/>
                <a:cs typeface="Comic Sans MS"/>
                <a:sym typeface="Comic Sans MS"/>
              </a:rPr>
              <a:t>Word Builders: Using vowel teams to build big words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Comic Sans MS"/>
                <a:ea typeface="Comic Sans MS"/>
                <a:cs typeface="Comic Sans MS"/>
                <a:sym typeface="Comic Sans MS"/>
              </a:rPr>
              <a:t>Marvelous Bloopers: Learning through wise mistakes</a:t>
            </a:r>
            <a:endParaRPr b="0" i="0" sz="2100" u="none" cap="none" strike="noStrike">
              <a:solidFill>
                <a:srgbClr val="000000"/>
              </a:solidFill>
              <a:latin typeface="Comic Sans MS"/>
              <a:ea typeface="Comic Sans MS"/>
              <a:cs typeface="Comic Sans MS"/>
              <a:sym typeface="Comic Sans MS"/>
            </a:endParaRPr>
          </a:p>
          <a:p>
            <a:pPr indent="-285750" lvl="0" marL="285750" marR="0" rtl="0" algn="l">
              <a:lnSpc>
                <a:spcPct val="100000"/>
              </a:lnSpc>
              <a:spcBef>
                <a:spcPts val="0"/>
              </a:spcBef>
              <a:spcAft>
                <a:spcPts val="0"/>
              </a:spcAft>
              <a:buSzPts val="2100"/>
              <a:buFont typeface="Comic Sans MS"/>
              <a:buChar char="•"/>
            </a:pPr>
            <a:r>
              <a:rPr lang="en-US" sz="2100">
                <a:latin typeface="Comic Sans MS"/>
                <a:ea typeface="Comic Sans MS"/>
                <a:cs typeface="Comic Sans MS"/>
                <a:sym typeface="Comic Sans MS"/>
              </a:rPr>
              <a:t>Phonics Projects</a:t>
            </a:r>
            <a:endParaRPr sz="2100">
              <a:latin typeface="Comic Sans MS"/>
              <a:ea typeface="Comic Sans MS"/>
              <a:cs typeface="Comic Sans MS"/>
              <a:sym typeface="Comic Sans MS"/>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2" name="Google Shape;162;p25"/>
          <p:cNvSpPr/>
          <p:nvPr/>
        </p:nvSpPr>
        <p:spPr>
          <a:xfrm>
            <a:off x="0" y="200696"/>
            <a:ext cx="9144000"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rgbClr val="FF3399"/>
                </a:solidFill>
                <a:latin typeface="Comic Sans MS"/>
                <a:ea typeface="Comic Sans MS"/>
                <a:cs typeface="Comic Sans MS"/>
                <a:sym typeface="Comic Sans MS"/>
              </a:rPr>
              <a:t>Phonics</a:t>
            </a:r>
            <a:endParaRPr b="0" i="0" sz="72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6"/>
          <p:cNvSpPr txBox="1"/>
          <p:nvPr/>
        </p:nvSpPr>
        <p:spPr>
          <a:xfrm>
            <a:off x="439175" y="2267800"/>
            <a:ext cx="6575700" cy="350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omic Sans MS"/>
                <a:ea typeface="Comic Sans MS"/>
                <a:cs typeface="Comic Sans MS"/>
                <a:sym typeface="Comic Sans MS"/>
              </a:rPr>
              <a:t>Units:</a:t>
            </a:r>
            <a:endParaRPr b="0" i="0" sz="3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600"/>
              <a:buFont typeface="Arial"/>
              <a:buNone/>
            </a:pPr>
            <a:r>
              <a:t/>
            </a:r>
            <a:endParaRPr sz="1900">
              <a:solidFill>
                <a:schemeClr val="dk1"/>
              </a:solidFill>
              <a:latin typeface="Comic Sans MS"/>
              <a:ea typeface="Comic Sans MS"/>
              <a:cs typeface="Comic Sans MS"/>
              <a:sym typeface="Comic Sans MS"/>
            </a:endParaRPr>
          </a:p>
          <a:p>
            <a:pPr indent="-400050" lvl="0" marL="457200" marR="0" rtl="0" algn="l">
              <a:lnSpc>
                <a:spcPct val="100000"/>
              </a:lnSpc>
              <a:spcBef>
                <a:spcPts val="0"/>
              </a:spcBef>
              <a:spcAft>
                <a:spcPts val="0"/>
              </a:spcAft>
              <a:buClr>
                <a:schemeClr val="dk1"/>
              </a:buClr>
              <a:buSzPts val="2700"/>
              <a:buFont typeface="Comic Sans MS"/>
              <a:buChar char="●"/>
            </a:pPr>
            <a:r>
              <a:rPr lang="en-US" sz="2700">
                <a:solidFill>
                  <a:schemeClr val="dk1"/>
                </a:solidFill>
                <a:latin typeface="Comic Sans MS"/>
                <a:ea typeface="Comic Sans MS"/>
                <a:cs typeface="Comic Sans MS"/>
                <a:sym typeface="Comic Sans MS"/>
              </a:rPr>
              <a:t>Our Special Location      (Communities)</a:t>
            </a:r>
            <a:endParaRPr sz="2700">
              <a:solidFill>
                <a:schemeClr val="dk1"/>
              </a:solidFill>
              <a:latin typeface="Comic Sans MS"/>
              <a:ea typeface="Comic Sans MS"/>
              <a:cs typeface="Comic Sans MS"/>
              <a:sym typeface="Comic Sans MS"/>
            </a:endParaRPr>
          </a:p>
          <a:p>
            <a:pPr indent="-400050" lvl="0" marL="457200" marR="0" rtl="0" algn="l">
              <a:lnSpc>
                <a:spcPct val="100000"/>
              </a:lnSpc>
              <a:spcBef>
                <a:spcPts val="0"/>
              </a:spcBef>
              <a:spcAft>
                <a:spcPts val="0"/>
              </a:spcAft>
              <a:buClr>
                <a:schemeClr val="dk1"/>
              </a:buClr>
              <a:buSzPts val="2700"/>
              <a:buFont typeface="Comic Sans MS"/>
              <a:buChar char="●"/>
            </a:pPr>
            <a:r>
              <a:rPr lang="en-US" sz="2700">
                <a:solidFill>
                  <a:schemeClr val="dk1"/>
                </a:solidFill>
                <a:latin typeface="Comic Sans MS"/>
                <a:ea typeface="Comic Sans MS"/>
                <a:cs typeface="Comic Sans MS"/>
                <a:sym typeface="Comic Sans MS"/>
              </a:rPr>
              <a:t>Families Near and Far (</a:t>
            </a:r>
            <a:r>
              <a:rPr lang="en-US" sz="2700">
                <a:solidFill>
                  <a:schemeClr val="dk1"/>
                </a:solidFill>
                <a:latin typeface="Comic Sans MS"/>
                <a:ea typeface="Comic Sans MS"/>
                <a:cs typeface="Comic Sans MS"/>
                <a:sym typeface="Comic Sans MS"/>
              </a:rPr>
              <a:t>Responsibilities</a:t>
            </a:r>
            <a:r>
              <a:rPr lang="en-US" sz="2700">
                <a:solidFill>
                  <a:schemeClr val="dk1"/>
                </a:solidFill>
                <a:latin typeface="Comic Sans MS"/>
                <a:ea typeface="Comic Sans MS"/>
                <a:cs typeface="Comic Sans MS"/>
                <a:sym typeface="Comic Sans MS"/>
              </a:rPr>
              <a:t>)</a:t>
            </a:r>
            <a:endParaRPr sz="2700">
              <a:solidFill>
                <a:schemeClr val="dk1"/>
              </a:solidFill>
              <a:latin typeface="Comic Sans MS"/>
              <a:ea typeface="Comic Sans MS"/>
              <a:cs typeface="Comic Sans MS"/>
              <a:sym typeface="Comic Sans MS"/>
            </a:endParaRPr>
          </a:p>
          <a:p>
            <a:pPr indent="-400050" lvl="0" marL="457200" marR="0" rtl="0" algn="l">
              <a:lnSpc>
                <a:spcPct val="100000"/>
              </a:lnSpc>
              <a:spcBef>
                <a:spcPts val="0"/>
              </a:spcBef>
              <a:spcAft>
                <a:spcPts val="0"/>
              </a:spcAft>
              <a:buClr>
                <a:schemeClr val="dk1"/>
              </a:buClr>
              <a:buSzPts val="2700"/>
              <a:buFont typeface="Comic Sans MS"/>
              <a:buChar char="●"/>
            </a:pPr>
            <a:r>
              <a:rPr lang="en-US" sz="2700">
                <a:solidFill>
                  <a:schemeClr val="dk1"/>
                </a:solidFill>
                <a:latin typeface="Comic Sans MS"/>
                <a:ea typeface="Comic Sans MS"/>
                <a:cs typeface="Comic Sans MS"/>
                <a:sym typeface="Comic Sans MS"/>
              </a:rPr>
              <a:t>Civic Engagement                        (Rules and Laws)</a:t>
            </a:r>
            <a:endParaRPr sz="27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omic Sans MS"/>
              <a:ea typeface="Comic Sans MS"/>
              <a:cs typeface="Comic Sans MS"/>
              <a:sym typeface="Comic Sans MS"/>
            </a:endParaRPr>
          </a:p>
        </p:txBody>
      </p:sp>
      <p:sp>
        <p:nvSpPr>
          <p:cNvPr id="168" name="Google Shape;168;p26"/>
          <p:cNvSpPr/>
          <p:nvPr/>
        </p:nvSpPr>
        <p:spPr>
          <a:xfrm>
            <a:off x="-13063" y="226823"/>
            <a:ext cx="9144000" cy="1369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rgbClr val="FF3399"/>
                </a:solidFill>
                <a:latin typeface="Comic Sans MS"/>
                <a:ea typeface="Comic Sans MS"/>
                <a:cs typeface="Comic Sans MS"/>
                <a:sym typeface="Comic Sans MS"/>
              </a:rPr>
              <a:t>Social Studies</a:t>
            </a:r>
            <a:endParaRPr b="0" i="0" sz="80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27"/>
          <p:cNvSpPr/>
          <p:nvPr/>
        </p:nvSpPr>
        <p:spPr>
          <a:xfrm>
            <a:off x="0" y="213758"/>
            <a:ext cx="9144000" cy="1369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rgbClr val="FF3399"/>
                </a:solidFill>
                <a:latin typeface="Comic Sans MS"/>
                <a:ea typeface="Comic Sans MS"/>
                <a:cs typeface="Comic Sans MS"/>
                <a:sym typeface="Comic Sans MS"/>
              </a:rPr>
              <a:t>Science</a:t>
            </a:r>
            <a:endParaRPr b="0" i="0" sz="8000" u="none" cap="none" strike="noStrike">
              <a:solidFill>
                <a:srgbClr val="00E3DE"/>
              </a:solidFill>
              <a:latin typeface="Comic Sans MS"/>
              <a:ea typeface="Comic Sans MS"/>
              <a:cs typeface="Comic Sans MS"/>
              <a:sym typeface="Comic Sans MS"/>
            </a:endParaRPr>
          </a:p>
        </p:txBody>
      </p:sp>
      <p:sp>
        <p:nvSpPr>
          <p:cNvPr id="174" name="Google Shape;174;p27"/>
          <p:cNvSpPr txBox="1"/>
          <p:nvPr/>
        </p:nvSpPr>
        <p:spPr>
          <a:xfrm>
            <a:off x="907229" y="2601419"/>
            <a:ext cx="6192900" cy="264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omic Sans MS"/>
                <a:ea typeface="Comic Sans MS"/>
                <a:cs typeface="Comic Sans MS"/>
                <a:sym typeface="Comic Sans MS"/>
              </a:rPr>
              <a:t>Units:</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mic Sans MS"/>
              <a:ea typeface="Comic Sans MS"/>
              <a:cs typeface="Comic Sans MS"/>
              <a:sym typeface="Comic Sans MS"/>
            </a:endParaRPr>
          </a:p>
          <a:p>
            <a:pPr indent="-457200" lvl="0" marL="457200" marR="0" rtl="0" algn="l">
              <a:lnSpc>
                <a:spcPct val="100000"/>
              </a:lnSpc>
              <a:spcBef>
                <a:spcPts val="0"/>
              </a:spcBef>
              <a:spcAft>
                <a:spcPts val="0"/>
              </a:spcAft>
              <a:buClr>
                <a:schemeClr val="dk1"/>
              </a:buClr>
              <a:buSzPts val="3600"/>
              <a:buFont typeface="Comic Sans MS"/>
              <a:buChar char="●"/>
            </a:pPr>
            <a:r>
              <a:rPr b="0" i="0" lang="en-US" sz="3600" u="none" cap="none" strike="noStrike">
                <a:solidFill>
                  <a:schemeClr val="dk1"/>
                </a:solidFill>
                <a:latin typeface="Comic Sans MS"/>
                <a:ea typeface="Comic Sans MS"/>
                <a:cs typeface="Comic Sans MS"/>
                <a:sym typeface="Comic Sans MS"/>
              </a:rPr>
              <a:t>Light and Sound</a:t>
            </a:r>
            <a:endParaRPr b="0" i="0" sz="1400" u="none" cap="none" strike="noStrike">
              <a:solidFill>
                <a:srgbClr val="000000"/>
              </a:solidFill>
              <a:latin typeface="Comic Sans MS"/>
              <a:ea typeface="Comic Sans MS"/>
              <a:cs typeface="Comic Sans MS"/>
              <a:sym typeface="Comic Sans MS"/>
            </a:endParaRPr>
          </a:p>
          <a:p>
            <a:pPr indent="-457200" lvl="0" marL="457200" marR="0" rtl="0" algn="l">
              <a:lnSpc>
                <a:spcPct val="100000"/>
              </a:lnSpc>
              <a:spcBef>
                <a:spcPts val="0"/>
              </a:spcBef>
              <a:spcAft>
                <a:spcPts val="0"/>
              </a:spcAft>
              <a:buClr>
                <a:schemeClr val="dk1"/>
              </a:buClr>
              <a:buSzPts val="3600"/>
              <a:buFont typeface="Comic Sans MS"/>
              <a:buChar char="●"/>
            </a:pPr>
            <a:r>
              <a:rPr b="0" i="0" lang="en-US" sz="3600" u="none" cap="none" strike="noStrike">
                <a:solidFill>
                  <a:schemeClr val="dk1"/>
                </a:solidFill>
                <a:latin typeface="Comic Sans MS"/>
                <a:ea typeface="Comic Sans MS"/>
                <a:cs typeface="Comic Sans MS"/>
                <a:sym typeface="Comic Sans MS"/>
              </a:rPr>
              <a:t>Air and Weather</a:t>
            </a:r>
            <a:endParaRPr b="0" i="0" sz="1400" u="none" cap="none" strike="noStrike">
              <a:solidFill>
                <a:srgbClr val="000000"/>
              </a:solidFill>
              <a:latin typeface="Comic Sans MS"/>
              <a:ea typeface="Comic Sans MS"/>
              <a:cs typeface="Comic Sans MS"/>
              <a:sym typeface="Comic Sans MS"/>
            </a:endParaRPr>
          </a:p>
          <a:p>
            <a:pPr indent="-457200" lvl="0" marL="457200" marR="0" rtl="0" algn="l">
              <a:lnSpc>
                <a:spcPct val="100000"/>
              </a:lnSpc>
              <a:spcBef>
                <a:spcPts val="0"/>
              </a:spcBef>
              <a:spcAft>
                <a:spcPts val="0"/>
              </a:spcAft>
              <a:buClr>
                <a:schemeClr val="dk1"/>
              </a:buClr>
              <a:buSzPts val="3600"/>
              <a:buFont typeface="Comic Sans MS"/>
              <a:buChar char="●"/>
            </a:pPr>
            <a:r>
              <a:rPr b="0" i="0" lang="en-US" sz="3600" u="none" cap="none" strike="noStrike">
                <a:solidFill>
                  <a:schemeClr val="dk1"/>
                </a:solidFill>
                <a:latin typeface="Comic Sans MS"/>
                <a:ea typeface="Comic Sans MS"/>
                <a:cs typeface="Comic Sans MS"/>
                <a:sym typeface="Comic Sans MS"/>
              </a:rPr>
              <a:t>Plants and Animals</a:t>
            </a:r>
            <a:endParaRPr b="0" i="0" sz="36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28"/>
          <p:cNvSpPr txBox="1"/>
          <p:nvPr/>
        </p:nvSpPr>
        <p:spPr>
          <a:xfrm>
            <a:off x="104500" y="2150250"/>
            <a:ext cx="6527100" cy="43983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2800"/>
              <a:buFont typeface="Comic Sans MS"/>
              <a:buChar char="•"/>
            </a:pPr>
            <a:r>
              <a:rPr b="0" i="0" lang="en-US" sz="2800" u="none" cap="none" strike="noStrike">
                <a:solidFill>
                  <a:schemeClr val="dk1"/>
                </a:solidFill>
                <a:latin typeface="Comic Sans MS"/>
                <a:ea typeface="Comic Sans MS"/>
                <a:cs typeface="Comic Sans MS"/>
                <a:sym typeface="Comic Sans MS"/>
              </a:rPr>
              <a:t>Report cards will be posted in Genesis all four marking periods.</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457200" lvl="0" marL="457200" marR="0" rtl="0" algn="l">
              <a:lnSpc>
                <a:spcPct val="90000"/>
              </a:lnSpc>
              <a:spcBef>
                <a:spcPts val="0"/>
              </a:spcBef>
              <a:spcAft>
                <a:spcPts val="0"/>
              </a:spcAft>
              <a:buClr>
                <a:schemeClr val="dk1"/>
              </a:buClr>
              <a:buSzPts val="2800"/>
              <a:buFont typeface="Comic Sans MS"/>
              <a:buChar char="•"/>
            </a:pPr>
            <a:r>
              <a:rPr b="0" i="0" lang="en-US" sz="2800" u="none" cap="none" strike="noStrike">
                <a:solidFill>
                  <a:schemeClr val="dk1"/>
                </a:solidFill>
                <a:latin typeface="Comic Sans MS"/>
                <a:ea typeface="Comic Sans MS"/>
                <a:cs typeface="Comic Sans MS"/>
                <a:sym typeface="Comic Sans MS"/>
              </a:rPr>
              <a:t>Report cards will be posted in the months of November, February, April, and June.</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457200" lvl="0" marL="457200" marR="0" rtl="0" algn="l">
              <a:lnSpc>
                <a:spcPct val="90000"/>
              </a:lnSpc>
              <a:spcBef>
                <a:spcPts val="0"/>
              </a:spcBef>
              <a:spcAft>
                <a:spcPts val="0"/>
              </a:spcAft>
              <a:buClr>
                <a:schemeClr val="dk1"/>
              </a:buClr>
              <a:buSzPts val="2800"/>
              <a:buFont typeface="Comic Sans MS"/>
              <a:buChar char="•"/>
            </a:pPr>
            <a:r>
              <a:rPr b="0" i="0" lang="en-US" sz="2800" u="none" cap="none" strike="noStrike">
                <a:solidFill>
                  <a:schemeClr val="dk1"/>
                </a:solidFill>
                <a:latin typeface="Comic Sans MS"/>
                <a:ea typeface="Comic Sans MS"/>
                <a:cs typeface="Comic Sans MS"/>
                <a:sym typeface="Comic Sans MS"/>
              </a:rPr>
              <a:t>Please note that report cards indicate developmental progress throughout the year.</a:t>
            </a:r>
            <a:endParaRPr b="0" i="0" sz="2800" u="none" cap="none" strike="noStrike">
              <a:solidFill>
                <a:schemeClr val="dk1"/>
              </a:solidFill>
              <a:latin typeface="Comic Sans MS"/>
              <a:ea typeface="Comic Sans MS"/>
              <a:cs typeface="Comic Sans MS"/>
              <a:sym typeface="Comic Sans MS"/>
            </a:endParaRPr>
          </a:p>
        </p:txBody>
      </p:sp>
      <p:sp>
        <p:nvSpPr>
          <p:cNvPr id="180" name="Google Shape;180;p28"/>
          <p:cNvSpPr/>
          <p:nvPr/>
        </p:nvSpPr>
        <p:spPr>
          <a:xfrm>
            <a:off x="13063" y="174571"/>
            <a:ext cx="9144000" cy="1369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rgbClr val="FF3399"/>
                </a:solidFill>
                <a:latin typeface="Comic Sans MS"/>
                <a:ea typeface="Comic Sans MS"/>
                <a:cs typeface="Comic Sans MS"/>
                <a:sym typeface="Comic Sans MS"/>
              </a:rPr>
              <a:t>Report Cards</a:t>
            </a:r>
            <a:endParaRPr b="0" i="0" sz="80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29"/>
          <p:cNvSpPr txBox="1"/>
          <p:nvPr/>
        </p:nvSpPr>
        <p:spPr>
          <a:xfrm>
            <a:off x="235600" y="2320725"/>
            <a:ext cx="4502100" cy="4034400"/>
          </a:xfrm>
          <a:prstGeom prst="rect">
            <a:avLst/>
          </a:prstGeom>
          <a:noFill/>
          <a:ln>
            <a:noFill/>
          </a:ln>
        </p:spPr>
        <p:txBody>
          <a:bodyPr anchorCtr="0" anchor="t" bIns="45700" lIns="91425" spcFirstLastPara="1" rIns="91425" wrap="square" tIns="45700">
            <a:noAutofit/>
          </a:bodyPr>
          <a:lstStyle/>
          <a:p>
            <a:pPr indent="-425450" lvl="0" marL="457200" marR="0" rtl="0" algn="l">
              <a:lnSpc>
                <a:spcPct val="80000"/>
              </a:lnSpc>
              <a:spcBef>
                <a:spcPts val="0"/>
              </a:spcBef>
              <a:spcAft>
                <a:spcPts val="0"/>
              </a:spcAft>
              <a:buClr>
                <a:schemeClr val="dk1"/>
              </a:buClr>
              <a:buSzPts val="4500"/>
              <a:buFont typeface="Comic Sans MS"/>
              <a:buChar char="●"/>
            </a:pPr>
            <a:r>
              <a:rPr b="0" i="0" lang="en-US" sz="4500" u="none" cap="none" strike="noStrike">
                <a:solidFill>
                  <a:schemeClr val="dk1"/>
                </a:solidFill>
                <a:latin typeface="Comic Sans MS"/>
                <a:ea typeface="Comic Sans MS"/>
                <a:cs typeface="Comic Sans MS"/>
                <a:sym typeface="Comic Sans MS"/>
              </a:rPr>
              <a:t>Bouman- Stickney Farmstead</a:t>
            </a:r>
            <a:endParaRPr b="0" i="0" sz="4500" u="none" cap="none" strike="noStrike">
              <a:solidFill>
                <a:schemeClr val="dk1"/>
              </a:solidFill>
              <a:latin typeface="Comic Sans MS"/>
              <a:ea typeface="Comic Sans MS"/>
              <a:cs typeface="Comic Sans MS"/>
              <a:sym typeface="Comic Sans MS"/>
            </a:endParaRPr>
          </a:p>
          <a:p>
            <a:pPr indent="-425450" lvl="0" marL="457200" marR="0" rtl="0" algn="l">
              <a:lnSpc>
                <a:spcPct val="80000"/>
              </a:lnSpc>
              <a:spcBef>
                <a:spcPts val="0"/>
              </a:spcBef>
              <a:spcAft>
                <a:spcPts val="0"/>
              </a:spcAft>
              <a:buClr>
                <a:schemeClr val="dk1"/>
              </a:buClr>
              <a:buSzPts val="4500"/>
              <a:buFont typeface="Comic Sans MS"/>
              <a:buChar char="●"/>
            </a:pPr>
            <a:r>
              <a:rPr lang="en-US" sz="4500">
                <a:solidFill>
                  <a:schemeClr val="dk1"/>
                </a:solidFill>
                <a:latin typeface="Comic Sans MS"/>
                <a:ea typeface="Comic Sans MS"/>
                <a:cs typeface="Comic Sans MS"/>
                <a:sym typeface="Comic Sans MS"/>
              </a:rPr>
              <a:t>Crayola Factory</a:t>
            </a:r>
            <a:endParaRPr b="0" i="0" sz="4500" u="none" cap="none" strike="noStrike">
              <a:solidFill>
                <a:schemeClr val="dk1"/>
              </a:solidFill>
              <a:latin typeface="Comic Sans MS"/>
              <a:ea typeface="Comic Sans MS"/>
              <a:cs typeface="Comic Sans MS"/>
              <a:sym typeface="Comic Sans MS"/>
            </a:endParaRPr>
          </a:p>
          <a:p>
            <a:pPr indent="-425450" lvl="0" marL="457200" marR="0" rtl="0" algn="l">
              <a:lnSpc>
                <a:spcPct val="80000"/>
              </a:lnSpc>
              <a:spcBef>
                <a:spcPts val="0"/>
              </a:spcBef>
              <a:spcAft>
                <a:spcPts val="0"/>
              </a:spcAft>
              <a:buClr>
                <a:schemeClr val="dk1"/>
              </a:buClr>
              <a:buSzPts val="4500"/>
              <a:buFont typeface="Comic Sans MS"/>
              <a:buChar char="●"/>
            </a:pPr>
            <a:r>
              <a:rPr b="0" i="0" lang="en-US" sz="4500" u="none" cap="none" strike="noStrike">
                <a:solidFill>
                  <a:schemeClr val="dk1"/>
                </a:solidFill>
                <a:latin typeface="Comic Sans MS"/>
                <a:ea typeface="Comic Sans MS"/>
                <a:cs typeface="Comic Sans MS"/>
                <a:sym typeface="Comic Sans MS"/>
              </a:rPr>
              <a:t>Turtleback Zoo</a:t>
            </a:r>
            <a:endParaRPr b="0" i="0" sz="4500" u="none" cap="none" strike="noStrike">
              <a:solidFill>
                <a:schemeClr val="dk1"/>
              </a:solidFill>
              <a:latin typeface="Comic Sans MS"/>
              <a:ea typeface="Comic Sans MS"/>
              <a:cs typeface="Comic Sans MS"/>
              <a:sym typeface="Comic Sans MS"/>
            </a:endParaRPr>
          </a:p>
          <a:p>
            <a:pPr indent="0" lvl="0" marL="0" marR="0" rtl="0" algn="ctr">
              <a:lnSpc>
                <a:spcPct val="80000"/>
              </a:lnSpc>
              <a:spcBef>
                <a:spcPts val="0"/>
              </a:spcBef>
              <a:spcAft>
                <a:spcPts val="0"/>
              </a:spcAft>
              <a:buClr>
                <a:srgbClr val="000000"/>
              </a:buClr>
              <a:buSzPts val="6000"/>
              <a:buFont typeface="Arial"/>
              <a:buNone/>
            </a:pPr>
            <a:r>
              <a:t/>
            </a:r>
            <a:endParaRPr b="0" i="0" sz="6000" u="none" cap="none" strike="noStrike">
              <a:solidFill>
                <a:schemeClr val="dk1"/>
              </a:solidFill>
              <a:latin typeface="Comic Sans MS"/>
              <a:ea typeface="Comic Sans MS"/>
              <a:cs typeface="Comic Sans MS"/>
              <a:sym typeface="Comic Sans MS"/>
            </a:endParaRPr>
          </a:p>
        </p:txBody>
      </p:sp>
      <p:sp>
        <p:nvSpPr>
          <p:cNvPr id="186" name="Google Shape;186;p29"/>
          <p:cNvSpPr/>
          <p:nvPr/>
        </p:nvSpPr>
        <p:spPr>
          <a:xfrm>
            <a:off x="0" y="200695"/>
            <a:ext cx="91440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rgbClr val="FF3399"/>
                </a:solidFill>
                <a:latin typeface="Comic Sans MS"/>
                <a:ea typeface="Comic Sans MS"/>
                <a:cs typeface="Comic Sans MS"/>
                <a:sym typeface="Comic Sans MS"/>
              </a:rPr>
              <a:t>Field Trips</a:t>
            </a:r>
            <a:endParaRPr b="0" i="0" sz="72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30"/>
          <p:cNvSpPr txBox="1"/>
          <p:nvPr/>
        </p:nvSpPr>
        <p:spPr>
          <a:xfrm>
            <a:off x="207826" y="1967350"/>
            <a:ext cx="6396900" cy="4524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Comic Sans MS"/>
              <a:buChar char="•"/>
            </a:pPr>
            <a:r>
              <a:rPr b="0" i="0" lang="en-US" sz="2400" u="none" cap="none" strike="noStrike">
                <a:solidFill>
                  <a:schemeClr val="dk1"/>
                </a:solidFill>
                <a:latin typeface="Comic Sans MS"/>
                <a:ea typeface="Comic Sans MS"/>
                <a:cs typeface="Comic Sans MS"/>
                <a:sym typeface="Comic Sans MS"/>
              </a:rPr>
              <a:t>Birthday invitations can only be sent home via backpack if there is an invitation for each student in the class or an entire gender.</a:t>
            </a:r>
            <a:endParaRPr b="0" i="0" sz="2400" u="none" cap="none" strike="noStrike">
              <a:solidFill>
                <a:schemeClr val="dk1"/>
              </a:solidFill>
              <a:latin typeface="Comic Sans MS"/>
              <a:ea typeface="Comic Sans MS"/>
              <a:cs typeface="Comic Sans MS"/>
              <a:sym typeface="Comic Sans MS"/>
            </a:endParaRPr>
          </a:p>
          <a:p>
            <a:pPr indent="-190500" lvl="0" marL="342900" marR="0" rtl="0" algn="l">
              <a:lnSpc>
                <a:spcPct val="100000"/>
              </a:lnSpc>
              <a:spcBef>
                <a:spcPts val="0"/>
              </a:spcBef>
              <a:spcAft>
                <a:spcPts val="0"/>
              </a:spcAft>
              <a:buClr>
                <a:schemeClr val="dk1"/>
              </a:buClr>
              <a:buSzPts val="2400"/>
              <a:buFont typeface="Arial"/>
              <a:buNone/>
            </a:pPr>
            <a:r>
              <a:t/>
            </a:r>
            <a:endParaRPr b="0" i="0" sz="14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2400"/>
              <a:buFont typeface="Comic Sans MS"/>
              <a:buChar char="•"/>
            </a:pPr>
            <a:r>
              <a:rPr b="0" i="0" lang="en-US" sz="2400" u="none" cap="none" strike="noStrike">
                <a:solidFill>
                  <a:schemeClr val="dk1"/>
                </a:solidFill>
                <a:latin typeface="Comic Sans MS"/>
                <a:ea typeface="Comic Sans MS"/>
                <a:cs typeface="Comic Sans MS"/>
                <a:sym typeface="Comic Sans MS"/>
              </a:rPr>
              <a:t>In class we do the Birthday Go Noodle and your child can pick his/her favorite Go Noodle for the class to enjoy!</a:t>
            </a:r>
            <a:endParaRPr b="0" i="0" sz="2400" u="none" cap="none" strike="noStrike">
              <a:solidFill>
                <a:schemeClr val="dk1"/>
              </a:solidFill>
              <a:latin typeface="Comic Sans MS"/>
              <a:ea typeface="Comic Sans MS"/>
              <a:cs typeface="Comic Sans MS"/>
              <a:sym typeface="Comic Sans MS"/>
            </a:endParaRPr>
          </a:p>
          <a:p>
            <a:pPr indent="0" lvl="0" marL="457200" marR="0" rtl="0" algn="l">
              <a:lnSpc>
                <a:spcPct val="100000"/>
              </a:lnSpc>
              <a:spcBef>
                <a:spcPts val="0"/>
              </a:spcBef>
              <a:spcAft>
                <a:spcPts val="0"/>
              </a:spcAft>
              <a:buNone/>
            </a:pPr>
            <a:r>
              <a:t/>
            </a:r>
            <a:endParaRPr sz="2400">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I invite you to come read a book to the class on your child’s birthday.  </a:t>
            </a:r>
            <a:r>
              <a:rPr lang="en-US" sz="2400">
                <a:solidFill>
                  <a:schemeClr val="dk1"/>
                </a:solidFill>
                <a:latin typeface="Comic Sans MS"/>
                <a:ea typeface="Comic Sans MS"/>
                <a:cs typeface="Comic Sans MS"/>
                <a:sym typeface="Comic Sans MS"/>
              </a:rPr>
              <a:t>Please</a:t>
            </a:r>
            <a:r>
              <a:rPr lang="en-US" sz="2400">
                <a:solidFill>
                  <a:schemeClr val="dk1"/>
                </a:solidFill>
                <a:latin typeface="Comic Sans MS"/>
                <a:ea typeface="Comic Sans MS"/>
                <a:cs typeface="Comic Sans MS"/>
                <a:sym typeface="Comic Sans MS"/>
              </a:rPr>
              <a:t> email me a week or two before your </a:t>
            </a:r>
            <a:r>
              <a:rPr lang="en-US" sz="2400">
                <a:solidFill>
                  <a:schemeClr val="dk1"/>
                </a:solidFill>
                <a:latin typeface="Comic Sans MS"/>
                <a:ea typeface="Comic Sans MS"/>
                <a:cs typeface="Comic Sans MS"/>
                <a:sym typeface="Comic Sans MS"/>
              </a:rPr>
              <a:t>child’s birthday.</a:t>
            </a:r>
            <a:endParaRPr sz="2400">
              <a:solidFill>
                <a:schemeClr val="dk1"/>
              </a:solidFill>
              <a:latin typeface="Comic Sans MS"/>
              <a:ea typeface="Comic Sans MS"/>
              <a:cs typeface="Comic Sans MS"/>
              <a:sym typeface="Comic Sans MS"/>
            </a:endParaRPr>
          </a:p>
        </p:txBody>
      </p:sp>
      <p:sp>
        <p:nvSpPr>
          <p:cNvPr id="192" name="Google Shape;192;p30"/>
          <p:cNvSpPr/>
          <p:nvPr/>
        </p:nvSpPr>
        <p:spPr>
          <a:xfrm>
            <a:off x="-548650" y="293226"/>
            <a:ext cx="10228200" cy="124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3399"/>
                </a:solidFill>
                <a:latin typeface="Comic Sans MS"/>
                <a:ea typeface="Comic Sans MS"/>
                <a:cs typeface="Comic Sans MS"/>
                <a:sym typeface="Comic Sans MS"/>
              </a:rPr>
              <a:t>Birthday Info</a:t>
            </a:r>
            <a:endParaRPr b="0" i="0" sz="70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31"/>
          <p:cNvSpPr txBox="1"/>
          <p:nvPr/>
        </p:nvSpPr>
        <p:spPr>
          <a:xfrm>
            <a:off x="260068" y="3200401"/>
            <a:ext cx="6872252" cy="31263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Comic Sans MS"/>
                <a:ea typeface="Comic Sans MS"/>
                <a:cs typeface="Comic Sans MS"/>
                <a:sym typeface="Comic Sans MS"/>
              </a:rPr>
              <a:t>We all carry an invisible bucket that contains our feelings</a:t>
            </a:r>
            <a:endParaRPr b="0" i="0" sz="1400" u="none" cap="none" strike="noStrike">
              <a:solidFill>
                <a:srgbClr val="000000"/>
              </a:solidFill>
              <a:latin typeface="Comic Sans MS"/>
              <a:ea typeface="Comic Sans MS"/>
              <a:cs typeface="Comic Sans MS"/>
              <a:sym typeface="Comic Sans MS"/>
            </a:endParaRPr>
          </a:p>
          <a:p>
            <a:pPr indent="-457200" lvl="0" marL="457200" marR="0" rtl="0" algn="l">
              <a:lnSpc>
                <a:spcPct val="100000"/>
              </a:lnSpc>
              <a:spcBef>
                <a:spcPts val="0"/>
              </a:spcBef>
              <a:spcAft>
                <a:spcPts val="0"/>
              </a:spcAft>
              <a:buClr>
                <a:schemeClr val="dk1"/>
              </a:buClr>
              <a:buSzPts val="2100"/>
              <a:buFont typeface="Comic Sans MS"/>
              <a:buChar char="•"/>
            </a:pPr>
            <a:r>
              <a:rPr b="0" i="0" lang="en-US" sz="2100" u="none" cap="none" strike="noStrike">
                <a:solidFill>
                  <a:schemeClr val="dk1"/>
                </a:solidFill>
                <a:latin typeface="Comic Sans MS"/>
                <a:ea typeface="Comic Sans MS"/>
                <a:cs typeface="Comic Sans MS"/>
                <a:sym typeface="Comic Sans MS"/>
              </a:rPr>
              <a:t>Bucket fillers: people who make us feel good</a:t>
            </a:r>
            <a:endParaRPr b="0" i="0" sz="1400" u="none" cap="none" strike="noStrike">
              <a:solidFill>
                <a:srgbClr val="000000"/>
              </a:solidFill>
              <a:latin typeface="Comic Sans MS"/>
              <a:ea typeface="Comic Sans MS"/>
              <a:cs typeface="Comic Sans MS"/>
              <a:sym typeface="Comic Sans MS"/>
            </a:endParaRPr>
          </a:p>
          <a:p>
            <a:pPr indent="-457200" lvl="0" marL="457200" marR="0" rtl="0" algn="l">
              <a:lnSpc>
                <a:spcPct val="100000"/>
              </a:lnSpc>
              <a:spcBef>
                <a:spcPts val="0"/>
              </a:spcBef>
              <a:spcAft>
                <a:spcPts val="0"/>
              </a:spcAft>
              <a:buClr>
                <a:schemeClr val="dk1"/>
              </a:buClr>
              <a:buSzPts val="2100"/>
              <a:buFont typeface="Comic Sans MS"/>
              <a:buChar char="•"/>
            </a:pPr>
            <a:r>
              <a:rPr b="0" i="0" lang="en-US" sz="2100" u="none" cap="none" strike="noStrike">
                <a:solidFill>
                  <a:schemeClr val="dk1"/>
                </a:solidFill>
                <a:latin typeface="Comic Sans MS"/>
                <a:ea typeface="Comic Sans MS"/>
                <a:cs typeface="Comic Sans MS"/>
                <a:sym typeface="Comic Sans MS"/>
              </a:rPr>
              <a:t>Bucket dippers: people who make us feel bad</a:t>
            </a:r>
            <a:endParaRPr b="0" i="0" sz="1400" u="none" cap="none" strike="noStrike">
              <a:solidFill>
                <a:srgbClr val="000000"/>
              </a:solidFill>
              <a:latin typeface="Comic Sans MS"/>
              <a:ea typeface="Comic Sans MS"/>
              <a:cs typeface="Comic Sans MS"/>
              <a:sym typeface="Comic Sans MS"/>
            </a:endParaRPr>
          </a:p>
          <a:p>
            <a:pPr indent="-323850" lvl="0" marL="457200" marR="0" rtl="0" algn="l">
              <a:lnSpc>
                <a:spcPct val="100000"/>
              </a:lnSpc>
              <a:spcBef>
                <a:spcPts val="0"/>
              </a:spcBef>
              <a:spcAft>
                <a:spcPts val="0"/>
              </a:spcAft>
              <a:buClr>
                <a:schemeClr val="dk1"/>
              </a:buClr>
              <a:buSzPts val="2100"/>
              <a:buFont typeface="Arial"/>
              <a:buNone/>
            </a:pPr>
            <a:r>
              <a:t/>
            </a:r>
            <a:endParaRPr b="0" i="0" sz="1800" u="none" cap="none" strike="noStrike">
              <a:solidFill>
                <a:schemeClr val="dk1"/>
              </a:solidFill>
              <a:latin typeface="Comic Sans MS"/>
              <a:ea typeface="Comic Sans MS"/>
              <a:cs typeface="Comic Sans MS"/>
              <a:sym typeface="Comic Sans MS"/>
            </a:endParaRPr>
          </a:p>
          <a:p>
            <a:pPr indent="-457200" lvl="0" marL="457200" marR="0" rtl="0" algn="l">
              <a:lnSpc>
                <a:spcPct val="100000"/>
              </a:lnSpc>
              <a:spcBef>
                <a:spcPts val="0"/>
              </a:spcBef>
              <a:spcAft>
                <a:spcPts val="0"/>
              </a:spcAft>
              <a:buClr>
                <a:srgbClr val="000000"/>
              </a:buClr>
              <a:buSzPts val="2100"/>
              <a:buFont typeface="Comic Sans MS"/>
              <a:buChar char="•"/>
            </a:pPr>
            <a:r>
              <a:rPr b="0" i="0" lang="en-US" sz="2100" u="none" cap="none" strike="noStrike">
                <a:solidFill>
                  <a:srgbClr val="000000"/>
                </a:solidFill>
                <a:latin typeface="Comic Sans MS"/>
                <a:ea typeface="Comic Sans MS"/>
                <a:cs typeface="Comic Sans MS"/>
                <a:sym typeface="Comic Sans MS"/>
              </a:rPr>
              <a:t>Students wear red shirts to school on the first day of each month</a:t>
            </a:r>
            <a:endParaRPr b="0" i="0" sz="1400" u="none" cap="none" strike="noStrike">
              <a:solidFill>
                <a:srgbClr val="000000"/>
              </a:solidFill>
              <a:latin typeface="Comic Sans MS"/>
              <a:ea typeface="Comic Sans MS"/>
              <a:cs typeface="Comic Sans MS"/>
              <a:sym typeface="Comic Sans MS"/>
            </a:endParaRPr>
          </a:p>
          <a:p>
            <a:pPr indent="-457200" lvl="0" marL="457200" marR="0" rtl="0" algn="l">
              <a:lnSpc>
                <a:spcPct val="100000"/>
              </a:lnSpc>
              <a:spcBef>
                <a:spcPts val="0"/>
              </a:spcBef>
              <a:spcAft>
                <a:spcPts val="0"/>
              </a:spcAft>
              <a:buClr>
                <a:schemeClr val="dk1"/>
              </a:buClr>
              <a:buSzPts val="2100"/>
              <a:buFont typeface="Comic Sans MS"/>
              <a:buChar char="•"/>
            </a:pPr>
            <a:r>
              <a:rPr b="0" i="0" lang="en-US" sz="2100" u="none" cap="none" strike="noStrike">
                <a:solidFill>
                  <a:schemeClr val="dk1"/>
                </a:solidFill>
                <a:highlight>
                  <a:srgbClr val="FF3399"/>
                </a:highlight>
                <a:latin typeface="Comic Sans MS"/>
                <a:ea typeface="Comic Sans MS"/>
                <a:cs typeface="Comic Sans MS"/>
                <a:sym typeface="Comic Sans MS"/>
              </a:rPr>
              <a:t>Monthly character buckets due at the end of the month</a:t>
            </a:r>
            <a:endParaRPr b="0" i="0" sz="1400" u="none" cap="none" strike="noStrike">
              <a:solidFill>
                <a:srgbClr val="000000"/>
              </a:solidFill>
              <a:highlight>
                <a:srgbClr val="FF3399"/>
              </a:highlight>
              <a:latin typeface="Comic Sans MS"/>
              <a:ea typeface="Comic Sans MS"/>
              <a:cs typeface="Comic Sans MS"/>
              <a:sym typeface="Comic Sans MS"/>
            </a:endParaRPr>
          </a:p>
        </p:txBody>
      </p:sp>
      <p:sp>
        <p:nvSpPr>
          <p:cNvPr id="198" name="Google Shape;198;p31"/>
          <p:cNvSpPr/>
          <p:nvPr/>
        </p:nvSpPr>
        <p:spPr>
          <a:xfrm>
            <a:off x="-222069" y="331324"/>
            <a:ext cx="9666514"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F3399"/>
                </a:solidFill>
                <a:latin typeface="Comic Sans MS"/>
                <a:ea typeface="Comic Sans MS"/>
                <a:cs typeface="Comic Sans MS"/>
                <a:sym typeface="Comic Sans MS"/>
              </a:rPr>
              <a:t>Cubs of Character</a:t>
            </a:r>
            <a:endParaRPr b="0" i="0" sz="6000" u="none" cap="none" strike="noStrike">
              <a:solidFill>
                <a:srgbClr val="00E3DE"/>
              </a:solidFill>
              <a:latin typeface="Comic Sans MS"/>
              <a:ea typeface="Comic Sans MS"/>
              <a:cs typeface="Comic Sans MS"/>
              <a:sym typeface="Comic Sans MS"/>
            </a:endParaRPr>
          </a:p>
        </p:txBody>
      </p:sp>
      <p:sp>
        <p:nvSpPr>
          <p:cNvPr id="199" name="Google Shape;199;p31"/>
          <p:cNvSpPr txBox="1"/>
          <p:nvPr/>
        </p:nvSpPr>
        <p:spPr>
          <a:xfrm>
            <a:off x="473395" y="1981200"/>
            <a:ext cx="6061166" cy="1015663"/>
          </a:xfrm>
          <a:prstGeom prst="rect">
            <a:avLst/>
          </a:prstGeom>
          <a:solidFill>
            <a:schemeClr val="lt1"/>
          </a:solidFill>
          <a:ln cap="flat" cmpd="sng" w="38100">
            <a:solidFill>
              <a:srgbClr val="FF339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Comic Sans MS"/>
                <a:ea typeface="Comic Sans MS"/>
                <a:cs typeface="Comic Sans MS"/>
                <a:sym typeface="Comic Sans MS"/>
                <a:hlinkClick r:id="rId4"/>
              </a:rPr>
              <a:t>Whitehouse is a National School of Character!</a:t>
            </a:r>
            <a:endParaRPr b="0" i="0" sz="3000" u="none" cap="none" strike="noStrike">
              <a:solidFill>
                <a:srgbClr val="FF0000"/>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32"/>
          <p:cNvSpPr/>
          <p:nvPr/>
        </p:nvSpPr>
        <p:spPr>
          <a:xfrm>
            <a:off x="0" y="1960698"/>
            <a:ext cx="6946100" cy="4744902"/>
          </a:xfrm>
          <a:prstGeom prst="rect">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5" name="Google Shape;205;p32"/>
          <p:cNvSpPr/>
          <p:nvPr/>
        </p:nvSpPr>
        <p:spPr>
          <a:xfrm>
            <a:off x="-222069" y="331324"/>
            <a:ext cx="9666514"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3399"/>
              </a:buClr>
              <a:buSzPts val="6000"/>
              <a:buFont typeface="Arial"/>
              <a:buNone/>
            </a:pPr>
            <a:r>
              <a:rPr b="0" i="0" lang="en-US" sz="6000" u="none" cap="none" strike="noStrike">
                <a:solidFill>
                  <a:srgbClr val="FF3399"/>
                </a:solidFill>
                <a:latin typeface="Comic Sans MS"/>
                <a:ea typeface="Comic Sans MS"/>
                <a:cs typeface="Comic Sans MS"/>
                <a:sym typeface="Comic Sans MS"/>
              </a:rPr>
              <a:t>Cubs of Character</a:t>
            </a:r>
            <a:endParaRPr b="0" i="0" sz="6000" u="none" cap="none" strike="noStrike">
              <a:solidFill>
                <a:srgbClr val="00E3DE"/>
              </a:solidFill>
              <a:latin typeface="Comic Sans MS"/>
              <a:ea typeface="Comic Sans MS"/>
              <a:cs typeface="Comic Sans MS"/>
              <a:sym typeface="Comic Sans MS"/>
            </a:endParaRPr>
          </a:p>
        </p:txBody>
      </p:sp>
      <p:pic>
        <p:nvPicPr>
          <p:cNvPr id="206" name="Google Shape;206;p32"/>
          <p:cNvPicPr preferRelativeResize="0"/>
          <p:nvPr/>
        </p:nvPicPr>
        <p:blipFill rotWithShape="1">
          <a:blip r:embed="rId4">
            <a:alphaModFix/>
          </a:blip>
          <a:srcRect b="20906" l="34715" r="35713" t="10742"/>
          <a:stretch/>
        </p:blipFill>
        <p:spPr>
          <a:xfrm>
            <a:off x="78223" y="2100546"/>
            <a:ext cx="2991229" cy="3887151"/>
          </a:xfrm>
          <a:prstGeom prst="rect">
            <a:avLst/>
          </a:prstGeom>
          <a:noFill/>
          <a:ln>
            <a:noFill/>
          </a:ln>
        </p:spPr>
      </p:pic>
      <p:sp>
        <p:nvSpPr>
          <p:cNvPr id="207" name="Google Shape;207;p32"/>
          <p:cNvSpPr/>
          <p:nvPr/>
        </p:nvSpPr>
        <p:spPr>
          <a:xfrm rot="2002334">
            <a:off x="1504087" y="5889827"/>
            <a:ext cx="1015135" cy="318817"/>
          </a:xfrm>
          <a:prstGeom prst="leftArrow">
            <a:avLst>
              <a:gd fmla="val 50000" name="adj1"/>
              <a:gd fmla="val 50000" name="adj2"/>
            </a:avLst>
          </a:prstGeom>
          <a:solidFill>
            <a:srgbClr val="FF3399"/>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208" name="Google Shape;208;p32"/>
          <p:cNvSpPr/>
          <p:nvPr/>
        </p:nvSpPr>
        <p:spPr>
          <a:xfrm>
            <a:off x="2351161" y="5987697"/>
            <a:ext cx="386676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FFFF"/>
                </a:solidFill>
                <a:latin typeface="Arial"/>
                <a:ea typeface="Arial"/>
                <a:cs typeface="Arial"/>
                <a:sym typeface="Arial"/>
              </a:rPr>
              <a:t>SIGN HERE</a:t>
            </a:r>
            <a:endParaRPr b="0" i="0" sz="4800" u="none" cap="none" strike="noStrike">
              <a:solidFill>
                <a:srgbClr val="00FFFF"/>
              </a:solidFill>
              <a:latin typeface="Inder"/>
              <a:ea typeface="Inder"/>
              <a:cs typeface="Inder"/>
              <a:sym typeface="Inder"/>
            </a:endParaRPr>
          </a:p>
        </p:txBody>
      </p:sp>
      <p:sp>
        <p:nvSpPr>
          <p:cNvPr id="209" name="Google Shape;209;p32"/>
          <p:cNvSpPr txBox="1"/>
          <p:nvPr/>
        </p:nvSpPr>
        <p:spPr>
          <a:xfrm>
            <a:off x="3276600" y="2691375"/>
            <a:ext cx="3505200" cy="2425800"/>
          </a:xfrm>
          <a:prstGeom prst="rect">
            <a:avLst/>
          </a:prstGeom>
          <a:solidFill>
            <a:schemeClr val="lt1"/>
          </a:solidFill>
          <a:ln cap="flat" cmpd="sng" w="57150">
            <a:solidFill>
              <a:srgbClr val="00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500"/>
              <a:buFont typeface="Arial"/>
              <a:buNone/>
            </a:pPr>
            <a:r>
              <a:rPr lang="en-US" sz="3500">
                <a:solidFill>
                  <a:srgbClr val="FF3399"/>
                </a:solidFill>
                <a:latin typeface="Comic Sans MS"/>
                <a:ea typeface="Comic Sans MS"/>
                <a:cs typeface="Comic Sans MS"/>
                <a:sym typeface="Comic Sans MS"/>
              </a:rPr>
              <a:t>Our first bucket puzzle will be due the 24th.</a:t>
            </a:r>
            <a:endParaRPr b="0" i="0" sz="3500" u="none" cap="none" strike="noStrike">
              <a:solidFill>
                <a:srgbClr val="FF3399"/>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3" name="Shape 213"/>
        <p:cNvGrpSpPr/>
        <p:nvPr/>
      </p:nvGrpSpPr>
      <p:grpSpPr>
        <a:xfrm>
          <a:off x="0" y="0"/>
          <a:ext cx="0" cy="0"/>
          <a:chOff x="0" y="0"/>
          <a:chExt cx="0" cy="0"/>
        </a:xfrm>
      </p:grpSpPr>
      <p:pic>
        <p:nvPicPr>
          <p:cNvPr id="214" name="Google Shape;214;p33"/>
          <p:cNvPicPr preferRelativeResize="0"/>
          <p:nvPr/>
        </p:nvPicPr>
        <p:blipFill>
          <a:blip r:embed="rId3">
            <a:alphaModFix/>
          </a:blip>
          <a:stretch>
            <a:fillRect/>
          </a:stretch>
        </p:blipFill>
        <p:spPr>
          <a:xfrm rot="-2565781">
            <a:off x="7199200" y="2710312"/>
            <a:ext cx="1611849" cy="1611849"/>
          </a:xfrm>
          <a:prstGeom prst="rect">
            <a:avLst/>
          </a:prstGeom>
          <a:noFill/>
          <a:ln>
            <a:noFill/>
          </a:ln>
        </p:spPr>
      </p:pic>
      <p:pic>
        <p:nvPicPr>
          <p:cNvPr id="215" name="Google Shape;215;p33"/>
          <p:cNvPicPr preferRelativeResize="0"/>
          <p:nvPr/>
        </p:nvPicPr>
        <p:blipFill rotWithShape="1">
          <a:blip r:embed="rId4">
            <a:alphaModFix/>
          </a:blip>
          <a:srcRect b="5980" l="9413" r="17332" t="3407"/>
          <a:stretch/>
        </p:blipFill>
        <p:spPr>
          <a:xfrm>
            <a:off x="5360220" y="5113325"/>
            <a:ext cx="886380" cy="1544098"/>
          </a:xfrm>
          <a:prstGeom prst="rect">
            <a:avLst/>
          </a:prstGeom>
          <a:noFill/>
          <a:ln>
            <a:noFill/>
          </a:ln>
        </p:spPr>
      </p:pic>
      <p:pic>
        <p:nvPicPr>
          <p:cNvPr id="216" name="Google Shape;216;p33"/>
          <p:cNvPicPr preferRelativeResize="0"/>
          <p:nvPr/>
        </p:nvPicPr>
        <p:blipFill rotWithShape="1">
          <a:blip r:embed="rId4">
            <a:alphaModFix/>
          </a:blip>
          <a:srcRect b="5980" l="9413" r="17332" t="3407"/>
          <a:stretch/>
        </p:blipFill>
        <p:spPr>
          <a:xfrm>
            <a:off x="2693220" y="5113325"/>
            <a:ext cx="886380" cy="1544098"/>
          </a:xfrm>
          <a:prstGeom prst="rect">
            <a:avLst/>
          </a:prstGeom>
          <a:noFill/>
          <a:ln>
            <a:noFill/>
          </a:ln>
        </p:spPr>
      </p:pic>
      <p:pic>
        <p:nvPicPr>
          <p:cNvPr id="217" name="Google Shape;217;p33"/>
          <p:cNvPicPr preferRelativeResize="0"/>
          <p:nvPr/>
        </p:nvPicPr>
        <p:blipFill>
          <a:blip r:embed="rId5">
            <a:alphaModFix/>
          </a:blip>
          <a:stretch>
            <a:fillRect/>
          </a:stretch>
        </p:blipFill>
        <p:spPr>
          <a:xfrm>
            <a:off x="3728662" y="5065100"/>
            <a:ext cx="1611838" cy="1611838"/>
          </a:xfrm>
          <a:prstGeom prst="rect">
            <a:avLst/>
          </a:prstGeom>
          <a:noFill/>
          <a:ln>
            <a:noFill/>
          </a:ln>
        </p:spPr>
      </p:pic>
      <p:sp>
        <p:nvSpPr>
          <p:cNvPr id="218" name="Google Shape;218;p33"/>
          <p:cNvSpPr/>
          <p:nvPr/>
        </p:nvSpPr>
        <p:spPr>
          <a:xfrm>
            <a:off x="256325" y="220025"/>
            <a:ext cx="8631300" cy="6437400"/>
          </a:xfrm>
          <a:prstGeom prst="rect">
            <a:avLst/>
          </a:prstGeom>
          <a:noFill/>
          <a:ln cap="flat" cmpd="sng" w="38100">
            <a:solidFill>
              <a:srgbClr val="A64D7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9" name="Google Shape;219;p33"/>
          <p:cNvPicPr preferRelativeResize="0"/>
          <p:nvPr/>
        </p:nvPicPr>
        <p:blipFill>
          <a:blip r:embed="rId6">
            <a:alphaModFix/>
          </a:blip>
          <a:stretch>
            <a:fillRect/>
          </a:stretch>
        </p:blipFill>
        <p:spPr>
          <a:xfrm>
            <a:off x="408725" y="5362600"/>
            <a:ext cx="1469875" cy="1138500"/>
          </a:xfrm>
          <a:prstGeom prst="rect">
            <a:avLst/>
          </a:prstGeom>
          <a:noFill/>
          <a:ln>
            <a:noFill/>
          </a:ln>
        </p:spPr>
      </p:pic>
      <p:sp>
        <p:nvSpPr>
          <p:cNvPr id="220" name="Google Shape;220;p33"/>
          <p:cNvSpPr txBox="1"/>
          <p:nvPr/>
        </p:nvSpPr>
        <p:spPr>
          <a:xfrm>
            <a:off x="2194050" y="351375"/>
            <a:ext cx="4908300" cy="1138500"/>
          </a:xfrm>
          <a:prstGeom prst="rect">
            <a:avLst/>
          </a:prstGeom>
          <a:noFill/>
          <a:ln>
            <a:noFill/>
          </a:ln>
        </p:spPr>
        <p:txBody>
          <a:bodyPr anchorCtr="0" anchor="t" bIns="45000" lIns="90000" spcFirstLastPara="1" rIns="90000" wrap="square" tIns="71275">
            <a:noAutofit/>
          </a:bodyPr>
          <a:lstStyle/>
          <a:p>
            <a:pPr indent="0" lvl="0" marL="0" marR="0" rtl="0" algn="ctr">
              <a:lnSpc>
                <a:spcPct val="92000"/>
              </a:lnSpc>
              <a:spcBef>
                <a:spcPts val="0"/>
              </a:spcBef>
              <a:spcAft>
                <a:spcPts val="0"/>
              </a:spcAft>
              <a:buClr>
                <a:srgbClr val="43A047"/>
              </a:buClr>
              <a:buSzPts val="2600"/>
              <a:buFont typeface="Arial"/>
              <a:buNone/>
            </a:pPr>
            <a:r>
              <a:rPr b="1" lang="en-US" sz="2800">
                <a:solidFill>
                  <a:srgbClr val="43A047"/>
                </a:solidFill>
                <a:latin typeface="McLaren"/>
                <a:ea typeface="McLaren"/>
                <a:cs typeface="McLaren"/>
                <a:sym typeface="McLaren"/>
              </a:rPr>
              <a:t>Whitehouse School’s </a:t>
            </a:r>
            <a:endParaRPr b="1" sz="2800">
              <a:solidFill>
                <a:srgbClr val="43A047"/>
              </a:solidFill>
              <a:latin typeface="McLaren"/>
              <a:ea typeface="McLaren"/>
              <a:cs typeface="McLaren"/>
              <a:sym typeface="McLaren"/>
            </a:endParaRPr>
          </a:p>
          <a:p>
            <a:pPr indent="0" lvl="0" marL="0" marR="0" rtl="0" algn="ctr">
              <a:lnSpc>
                <a:spcPct val="92000"/>
              </a:lnSpc>
              <a:spcBef>
                <a:spcPts val="0"/>
              </a:spcBef>
              <a:spcAft>
                <a:spcPts val="0"/>
              </a:spcAft>
              <a:buClr>
                <a:srgbClr val="43A047"/>
              </a:buClr>
              <a:buSzPts val="2600"/>
              <a:buFont typeface="Arial"/>
              <a:buNone/>
            </a:pPr>
            <a:r>
              <a:rPr b="1" i="0" lang="en-US" sz="2800" u="none">
                <a:solidFill>
                  <a:srgbClr val="43A047"/>
                </a:solidFill>
                <a:latin typeface="McLaren"/>
                <a:ea typeface="McLaren"/>
                <a:cs typeface="McLaren"/>
                <a:sym typeface="McLaren"/>
              </a:rPr>
              <a:t>“Seed to Salad” Program</a:t>
            </a:r>
            <a:endParaRPr sz="1600">
              <a:latin typeface="McLaren"/>
              <a:ea typeface="McLaren"/>
              <a:cs typeface="McLaren"/>
              <a:sym typeface="McLaren"/>
            </a:endParaRPr>
          </a:p>
        </p:txBody>
      </p:sp>
      <p:sp>
        <p:nvSpPr>
          <p:cNvPr id="221" name="Google Shape;221;p33"/>
          <p:cNvSpPr txBox="1"/>
          <p:nvPr/>
        </p:nvSpPr>
        <p:spPr>
          <a:xfrm>
            <a:off x="1594825" y="3439400"/>
            <a:ext cx="5942400" cy="1234200"/>
          </a:xfrm>
          <a:prstGeom prst="rect">
            <a:avLst/>
          </a:prstGeom>
          <a:noFill/>
          <a:ln>
            <a:noFill/>
          </a:ln>
        </p:spPr>
        <p:txBody>
          <a:bodyPr anchorCtr="0" anchor="t" bIns="45000" lIns="90000" spcFirstLastPara="1" rIns="90000" wrap="square" tIns="45000">
            <a:noAutofit/>
          </a:bodyPr>
          <a:lstStyle/>
          <a:p>
            <a:pPr indent="0" lvl="0" marL="0" marR="0" rtl="0" algn="ctr">
              <a:lnSpc>
                <a:spcPct val="93000"/>
              </a:lnSpc>
              <a:spcBef>
                <a:spcPts val="0"/>
              </a:spcBef>
              <a:spcAft>
                <a:spcPts val="0"/>
              </a:spcAft>
              <a:buClr>
                <a:srgbClr val="43A047"/>
              </a:buClr>
              <a:buSzPts val="1600"/>
              <a:buFont typeface="Arial"/>
              <a:buNone/>
            </a:pPr>
            <a:r>
              <a:rPr b="1" lang="en-US" sz="1900">
                <a:solidFill>
                  <a:srgbClr val="43A047"/>
                </a:solidFill>
                <a:latin typeface="McLaren"/>
                <a:ea typeface="McLaren"/>
                <a:cs typeface="McLaren"/>
                <a:sym typeface="McLaren"/>
              </a:rPr>
              <a:t>Students will l</a:t>
            </a:r>
            <a:r>
              <a:rPr b="1" i="0" lang="en-US" sz="1900" u="none">
                <a:solidFill>
                  <a:srgbClr val="43A047"/>
                </a:solidFill>
                <a:latin typeface="McLaren"/>
                <a:ea typeface="McLaren"/>
                <a:cs typeface="McLaren"/>
                <a:sym typeface="McLaren"/>
              </a:rPr>
              <a:t>earn about gardening, soil, and car</a:t>
            </a:r>
            <a:r>
              <a:rPr b="1" lang="en-US" sz="1900">
                <a:solidFill>
                  <a:srgbClr val="43A047"/>
                </a:solidFill>
                <a:latin typeface="McLaren"/>
                <a:ea typeface="McLaren"/>
                <a:cs typeface="McLaren"/>
                <a:sym typeface="McLaren"/>
              </a:rPr>
              <a:t>ing</a:t>
            </a:r>
            <a:r>
              <a:rPr b="1" i="0" lang="en-US" sz="1900" u="none">
                <a:solidFill>
                  <a:srgbClr val="43A047"/>
                </a:solidFill>
                <a:latin typeface="McLaren"/>
                <a:ea typeface="McLaren"/>
                <a:cs typeface="McLaren"/>
                <a:sym typeface="McLaren"/>
              </a:rPr>
              <a:t> for plants </a:t>
            </a:r>
            <a:r>
              <a:rPr b="1" lang="en-US" sz="1900">
                <a:solidFill>
                  <a:srgbClr val="43A047"/>
                </a:solidFill>
                <a:latin typeface="McLaren"/>
                <a:ea typeface="McLaren"/>
                <a:cs typeface="McLaren"/>
                <a:sym typeface="McLaren"/>
              </a:rPr>
              <a:t>through</a:t>
            </a:r>
            <a:r>
              <a:rPr b="1" i="0" lang="en-US" sz="1900" u="none">
                <a:solidFill>
                  <a:srgbClr val="43A047"/>
                </a:solidFill>
                <a:latin typeface="McLaren"/>
                <a:ea typeface="McLaren"/>
                <a:cs typeface="McLaren"/>
                <a:sym typeface="McLaren"/>
              </a:rPr>
              <a:t> lessons ta</a:t>
            </a:r>
            <a:r>
              <a:rPr b="1" lang="en-US" sz="1900">
                <a:solidFill>
                  <a:srgbClr val="43A047"/>
                </a:solidFill>
                <a:latin typeface="McLaren"/>
                <a:ea typeface="McLaren"/>
                <a:cs typeface="McLaren"/>
                <a:sym typeface="McLaren"/>
              </a:rPr>
              <a:t>ught by Master Gardeners. This program provides h</a:t>
            </a:r>
            <a:r>
              <a:rPr b="1" i="0" lang="en-US" sz="1900" u="none">
                <a:solidFill>
                  <a:srgbClr val="43A047"/>
                </a:solidFill>
                <a:latin typeface="McLaren"/>
                <a:ea typeface="McLaren"/>
                <a:cs typeface="McLaren"/>
                <a:sym typeface="McLaren"/>
              </a:rPr>
              <a:t>and</a:t>
            </a:r>
            <a:r>
              <a:rPr b="1" lang="en-US" sz="1900">
                <a:solidFill>
                  <a:srgbClr val="43A047"/>
                </a:solidFill>
                <a:latin typeface="McLaren"/>
                <a:ea typeface="McLaren"/>
                <a:cs typeface="McLaren"/>
                <a:sym typeface="McLaren"/>
              </a:rPr>
              <a:t>s on gardening experiences with p</a:t>
            </a:r>
            <a:r>
              <a:rPr b="1" i="0" lang="en-US" sz="1900" u="none">
                <a:solidFill>
                  <a:srgbClr val="43A047"/>
                </a:solidFill>
                <a:latin typeface="McLaren"/>
                <a:ea typeface="McLaren"/>
                <a:cs typeface="McLaren"/>
                <a:sym typeface="McLaren"/>
              </a:rPr>
              <a:t>lanting, weed, wate</a:t>
            </a:r>
            <a:r>
              <a:rPr b="1" lang="en-US" sz="1900">
                <a:solidFill>
                  <a:srgbClr val="43A047"/>
                </a:solidFill>
                <a:latin typeface="McLaren"/>
                <a:ea typeface="McLaren"/>
                <a:cs typeface="McLaren"/>
                <a:sym typeface="McLaren"/>
              </a:rPr>
              <a:t>ring,</a:t>
            </a:r>
            <a:r>
              <a:rPr b="1" i="0" lang="en-US" sz="1900" u="none">
                <a:solidFill>
                  <a:srgbClr val="43A047"/>
                </a:solidFill>
                <a:latin typeface="McLaren"/>
                <a:ea typeface="McLaren"/>
                <a:cs typeface="McLaren"/>
                <a:sym typeface="McLaren"/>
              </a:rPr>
              <a:t> and </a:t>
            </a:r>
            <a:r>
              <a:rPr b="1" lang="en-US" sz="1900">
                <a:solidFill>
                  <a:srgbClr val="43A047"/>
                </a:solidFill>
                <a:latin typeface="McLaren"/>
                <a:ea typeface="McLaren"/>
                <a:cs typeface="McLaren"/>
                <a:sym typeface="McLaren"/>
              </a:rPr>
              <a:t>of course, </a:t>
            </a:r>
            <a:r>
              <a:rPr b="1" i="0" lang="en-US" sz="1900" u="none">
                <a:solidFill>
                  <a:srgbClr val="43A047"/>
                </a:solidFill>
                <a:latin typeface="McLaren"/>
                <a:ea typeface="McLaren"/>
                <a:cs typeface="McLaren"/>
                <a:sym typeface="McLaren"/>
              </a:rPr>
              <a:t>harvesting!!</a:t>
            </a:r>
            <a:endParaRPr sz="1700">
              <a:latin typeface="McLaren"/>
              <a:ea typeface="McLaren"/>
              <a:cs typeface="McLaren"/>
              <a:sym typeface="McLaren"/>
            </a:endParaRPr>
          </a:p>
          <a:p>
            <a:pPr indent="0" lvl="0" marL="0" marR="0" rtl="0" algn="l">
              <a:lnSpc>
                <a:spcPct val="93000"/>
              </a:lnSpc>
              <a:spcBef>
                <a:spcPts val="0"/>
              </a:spcBef>
              <a:spcAft>
                <a:spcPts val="0"/>
              </a:spcAft>
              <a:buClr>
                <a:srgbClr val="43A047"/>
              </a:buClr>
              <a:buSzPts val="1800"/>
              <a:buFont typeface="Arial"/>
              <a:buNone/>
            </a:pPr>
            <a:r>
              <a:rPr b="1" i="0" lang="en-US" sz="1800" u="none">
                <a:solidFill>
                  <a:srgbClr val="43A047"/>
                </a:solidFill>
                <a:latin typeface="Arial"/>
                <a:ea typeface="Arial"/>
                <a:cs typeface="Arial"/>
                <a:sym typeface="Arial"/>
              </a:rPr>
              <a:t> </a:t>
            </a:r>
            <a:endParaRPr/>
          </a:p>
        </p:txBody>
      </p:sp>
      <p:sp>
        <p:nvSpPr>
          <p:cNvPr id="222" name="Google Shape;222;p33"/>
          <p:cNvSpPr txBox="1"/>
          <p:nvPr/>
        </p:nvSpPr>
        <p:spPr>
          <a:xfrm>
            <a:off x="1555875" y="1273700"/>
            <a:ext cx="6188700" cy="1698000"/>
          </a:xfrm>
          <a:prstGeom prst="rect">
            <a:avLst/>
          </a:prstGeom>
          <a:noFill/>
          <a:ln>
            <a:noFill/>
          </a:ln>
        </p:spPr>
        <p:txBody>
          <a:bodyPr anchorCtr="0" anchor="t" bIns="45000" lIns="90000" spcFirstLastPara="1" rIns="90000" wrap="square" tIns="45000">
            <a:noAutofit/>
          </a:bodyPr>
          <a:lstStyle/>
          <a:p>
            <a:pPr indent="0" lvl="0" marL="171450" marR="0" rtl="0" algn="l">
              <a:lnSpc>
                <a:spcPct val="93000"/>
              </a:lnSpc>
              <a:spcBef>
                <a:spcPts val="0"/>
              </a:spcBef>
              <a:spcAft>
                <a:spcPts val="0"/>
              </a:spcAft>
              <a:buClr>
                <a:srgbClr val="43A047"/>
              </a:buClr>
              <a:buSzPts val="2000"/>
              <a:buFont typeface="Arial"/>
              <a:buNone/>
            </a:pPr>
            <a:r>
              <a:t/>
            </a:r>
            <a:endParaRPr/>
          </a:p>
          <a:p>
            <a:pPr indent="0" lvl="0" marL="0" marR="0" rtl="0" algn="ctr">
              <a:lnSpc>
                <a:spcPct val="93000"/>
              </a:lnSpc>
              <a:spcBef>
                <a:spcPts val="0"/>
              </a:spcBef>
              <a:spcAft>
                <a:spcPts val="0"/>
              </a:spcAft>
              <a:buClr>
                <a:srgbClr val="43A047"/>
              </a:buClr>
              <a:buSzPts val="1600"/>
              <a:buFont typeface="Arial"/>
              <a:buNone/>
            </a:pPr>
            <a:r>
              <a:rPr b="1" i="0" lang="en-US" sz="1900" u="none">
                <a:solidFill>
                  <a:srgbClr val="43A047"/>
                </a:solidFill>
                <a:latin typeface="McLaren"/>
                <a:ea typeface="McLaren"/>
                <a:cs typeface="McLaren"/>
                <a:sym typeface="McLaren"/>
              </a:rPr>
              <a:t>Parent</a:t>
            </a:r>
            <a:r>
              <a:rPr b="1" lang="en-US" sz="1900">
                <a:solidFill>
                  <a:srgbClr val="43A047"/>
                </a:solidFill>
                <a:latin typeface="McLaren"/>
                <a:ea typeface="McLaren"/>
                <a:cs typeface="McLaren"/>
                <a:sym typeface="McLaren"/>
              </a:rPr>
              <a:t> volunteers</a:t>
            </a:r>
            <a:r>
              <a:rPr b="1" i="0" lang="en-US" sz="1900" u="none">
                <a:solidFill>
                  <a:srgbClr val="43A047"/>
                </a:solidFill>
                <a:latin typeface="McLaren"/>
                <a:ea typeface="McLaren"/>
                <a:cs typeface="McLaren"/>
                <a:sym typeface="McLaren"/>
              </a:rPr>
              <a:t> are </a:t>
            </a:r>
            <a:r>
              <a:rPr b="1" lang="en-US" sz="1900">
                <a:solidFill>
                  <a:srgbClr val="43A047"/>
                </a:solidFill>
                <a:latin typeface="McLaren"/>
                <a:ea typeface="McLaren"/>
                <a:cs typeface="McLaren"/>
                <a:sym typeface="McLaren"/>
              </a:rPr>
              <a:t>n</a:t>
            </a:r>
            <a:r>
              <a:rPr b="1" i="0" lang="en-US" sz="1900" u="none">
                <a:solidFill>
                  <a:srgbClr val="43A047"/>
                </a:solidFill>
                <a:latin typeface="McLaren"/>
                <a:ea typeface="McLaren"/>
                <a:cs typeface="McLaren"/>
                <a:sym typeface="McLaren"/>
              </a:rPr>
              <a:t>eeded t</a:t>
            </a:r>
            <a:r>
              <a:rPr b="1" lang="en-US" sz="1900">
                <a:solidFill>
                  <a:srgbClr val="43A047"/>
                </a:solidFill>
                <a:latin typeface="McLaren"/>
                <a:ea typeface="McLaren"/>
                <a:cs typeface="McLaren"/>
                <a:sym typeface="McLaren"/>
              </a:rPr>
              <a:t>o help </a:t>
            </a:r>
            <a:endParaRPr b="1" sz="1900">
              <a:solidFill>
                <a:srgbClr val="43A047"/>
              </a:solidFill>
              <a:latin typeface="McLaren"/>
              <a:ea typeface="McLaren"/>
              <a:cs typeface="McLaren"/>
              <a:sym typeface="McLaren"/>
            </a:endParaRPr>
          </a:p>
          <a:p>
            <a:pPr indent="0" lvl="0" marL="0" marR="0" rtl="0" algn="ctr">
              <a:lnSpc>
                <a:spcPct val="93000"/>
              </a:lnSpc>
              <a:spcBef>
                <a:spcPts val="0"/>
              </a:spcBef>
              <a:spcAft>
                <a:spcPts val="0"/>
              </a:spcAft>
              <a:buClr>
                <a:srgbClr val="43A047"/>
              </a:buClr>
              <a:buSzPts val="1600"/>
              <a:buFont typeface="Arial"/>
              <a:buNone/>
            </a:pPr>
            <a:r>
              <a:rPr b="1" lang="en-US" sz="1900">
                <a:solidFill>
                  <a:srgbClr val="43A047"/>
                </a:solidFill>
                <a:latin typeface="McLaren"/>
                <a:ea typeface="McLaren"/>
                <a:cs typeface="McLaren"/>
                <a:sym typeface="McLaren"/>
              </a:rPr>
              <a:t>make this program a success!!  </a:t>
            </a:r>
            <a:endParaRPr b="1" sz="1900">
              <a:solidFill>
                <a:srgbClr val="43A047"/>
              </a:solidFill>
              <a:latin typeface="McLaren"/>
              <a:ea typeface="McLaren"/>
              <a:cs typeface="McLaren"/>
              <a:sym typeface="McLaren"/>
            </a:endParaRPr>
          </a:p>
          <a:p>
            <a:pPr indent="0" lvl="0" marL="0" marR="0" rtl="0" algn="ctr">
              <a:lnSpc>
                <a:spcPct val="93000"/>
              </a:lnSpc>
              <a:spcBef>
                <a:spcPts val="0"/>
              </a:spcBef>
              <a:spcAft>
                <a:spcPts val="0"/>
              </a:spcAft>
              <a:buClr>
                <a:srgbClr val="43A047"/>
              </a:buClr>
              <a:buSzPts val="1600"/>
              <a:buFont typeface="Arial"/>
              <a:buNone/>
            </a:pPr>
            <a:r>
              <a:rPr b="1" lang="en-US" sz="1900">
                <a:solidFill>
                  <a:srgbClr val="43A047"/>
                </a:solidFill>
                <a:latin typeface="McLaren"/>
                <a:ea typeface="McLaren"/>
                <a:cs typeface="McLaren"/>
                <a:sym typeface="McLaren"/>
              </a:rPr>
              <a:t>Sign up today to become a parent volunteer.  Grandparents are welcome too.</a:t>
            </a:r>
            <a:endParaRPr b="1" sz="1900">
              <a:solidFill>
                <a:srgbClr val="43A047"/>
              </a:solidFill>
              <a:latin typeface="McLaren"/>
              <a:ea typeface="McLaren"/>
              <a:cs typeface="McLaren"/>
              <a:sym typeface="McLaren"/>
            </a:endParaRPr>
          </a:p>
        </p:txBody>
      </p:sp>
      <p:pic>
        <p:nvPicPr>
          <p:cNvPr id="223" name="Google Shape;223;p33"/>
          <p:cNvPicPr preferRelativeResize="0"/>
          <p:nvPr/>
        </p:nvPicPr>
        <p:blipFill rotWithShape="1">
          <a:blip r:embed="rId7">
            <a:alphaModFix/>
          </a:blip>
          <a:srcRect b="22713" l="9410" r="8763" t="20897"/>
          <a:stretch/>
        </p:blipFill>
        <p:spPr>
          <a:xfrm rot="24">
            <a:off x="3977426" y="2627181"/>
            <a:ext cx="1278196" cy="880837"/>
          </a:xfrm>
          <a:prstGeom prst="rect">
            <a:avLst/>
          </a:prstGeom>
          <a:noFill/>
          <a:ln>
            <a:noFill/>
          </a:ln>
        </p:spPr>
      </p:pic>
      <p:pic>
        <p:nvPicPr>
          <p:cNvPr id="224" name="Google Shape;224;p33"/>
          <p:cNvPicPr preferRelativeResize="0"/>
          <p:nvPr/>
        </p:nvPicPr>
        <p:blipFill rotWithShape="1">
          <a:blip r:embed="rId8">
            <a:alphaModFix/>
          </a:blip>
          <a:srcRect b="0" l="0" r="0" t="0"/>
          <a:stretch/>
        </p:blipFill>
        <p:spPr>
          <a:xfrm>
            <a:off x="7312326" y="351375"/>
            <a:ext cx="1357300" cy="1379525"/>
          </a:xfrm>
          <a:prstGeom prst="rect">
            <a:avLst/>
          </a:prstGeom>
          <a:noFill/>
          <a:ln>
            <a:noFill/>
          </a:ln>
        </p:spPr>
      </p:pic>
      <p:pic>
        <p:nvPicPr>
          <p:cNvPr id="225" name="Google Shape;225;p33"/>
          <p:cNvPicPr preferRelativeResize="0"/>
          <p:nvPr/>
        </p:nvPicPr>
        <p:blipFill>
          <a:blip r:embed="rId9">
            <a:alphaModFix/>
          </a:blip>
          <a:stretch>
            <a:fillRect/>
          </a:stretch>
        </p:blipFill>
        <p:spPr>
          <a:xfrm>
            <a:off x="502850" y="2874600"/>
            <a:ext cx="1192875" cy="1544100"/>
          </a:xfrm>
          <a:prstGeom prst="rect">
            <a:avLst/>
          </a:prstGeom>
          <a:noFill/>
          <a:ln>
            <a:noFill/>
          </a:ln>
        </p:spPr>
      </p:pic>
      <p:pic>
        <p:nvPicPr>
          <p:cNvPr id="226" name="Google Shape;226;p33"/>
          <p:cNvPicPr preferRelativeResize="0"/>
          <p:nvPr/>
        </p:nvPicPr>
        <p:blipFill rotWithShape="1">
          <a:blip r:embed="rId10">
            <a:alphaModFix/>
          </a:blip>
          <a:srcRect b="13302" l="7077" r="5973" t="13689"/>
          <a:stretch/>
        </p:blipFill>
        <p:spPr>
          <a:xfrm>
            <a:off x="7265400" y="5270675"/>
            <a:ext cx="1469876" cy="1234201"/>
          </a:xfrm>
          <a:prstGeom prst="rect">
            <a:avLst/>
          </a:prstGeom>
          <a:noFill/>
          <a:ln>
            <a:noFill/>
          </a:ln>
        </p:spPr>
      </p:pic>
      <p:pic>
        <p:nvPicPr>
          <p:cNvPr id="227" name="Google Shape;227;p33"/>
          <p:cNvPicPr preferRelativeResize="0"/>
          <p:nvPr/>
        </p:nvPicPr>
        <p:blipFill>
          <a:blip r:embed="rId11">
            <a:alphaModFix/>
          </a:blip>
          <a:stretch>
            <a:fillRect/>
          </a:stretch>
        </p:blipFill>
        <p:spPr>
          <a:xfrm>
            <a:off x="454850" y="351375"/>
            <a:ext cx="1469875" cy="13385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6"/>
          <p:cNvSpPr txBox="1"/>
          <p:nvPr/>
        </p:nvSpPr>
        <p:spPr>
          <a:xfrm>
            <a:off x="-156750" y="2048925"/>
            <a:ext cx="6902400" cy="4675200"/>
          </a:xfrm>
          <a:prstGeom prst="rect">
            <a:avLst/>
          </a:prstGeom>
          <a:noFill/>
          <a:ln>
            <a:noFill/>
          </a:ln>
        </p:spPr>
        <p:txBody>
          <a:bodyPr anchorCtr="0" anchor="t" bIns="45700" lIns="91425" spcFirstLastPara="1" rIns="91425" wrap="square" tIns="45700">
            <a:noAutofit/>
          </a:bodyPr>
          <a:lstStyle/>
          <a:p>
            <a:pPr indent="-330200" lvl="0" marL="457200" rtl="0" algn="l">
              <a:lnSpc>
                <a:spcPct val="80000"/>
              </a:lnSpc>
              <a:spcBef>
                <a:spcPts val="0"/>
              </a:spcBef>
              <a:spcAft>
                <a:spcPts val="0"/>
              </a:spcAft>
              <a:buClr>
                <a:srgbClr val="703DFF"/>
              </a:buClr>
              <a:buSzPts val="1600"/>
              <a:buFont typeface="Comic Sans MS"/>
              <a:buChar char="∙"/>
            </a:pPr>
            <a:r>
              <a:rPr lang="en-US" sz="1800">
                <a:solidFill>
                  <a:schemeClr val="dk1"/>
                </a:solidFill>
                <a:latin typeface="Comic Sans MS"/>
                <a:ea typeface="Comic Sans MS"/>
                <a:cs typeface="Comic Sans MS"/>
                <a:sym typeface="Comic Sans MS"/>
              </a:rPr>
              <a:t>My background:</a:t>
            </a:r>
            <a:endParaRPr sz="1800">
              <a:solidFill>
                <a:schemeClr val="dk1"/>
              </a:solidFill>
              <a:latin typeface="Comic Sans MS"/>
              <a:ea typeface="Comic Sans MS"/>
              <a:cs typeface="Comic Sans MS"/>
              <a:sym typeface="Comic Sans MS"/>
            </a:endParaRPr>
          </a:p>
          <a:p>
            <a:pPr indent="-330200" lvl="1" marL="914400" rtl="0" algn="l">
              <a:lnSpc>
                <a:spcPct val="80000"/>
              </a:lnSpc>
              <a:spcBef>
                <a:spcPts val="0"/>
              </a:spcBef>
              <a:spcAft>
                <a:spcPts val="0"/>
              </a:spcAft>
              <a:buClr>
                <a:srgbClr val="FFB800"/>
              </a:buClr>
              <a:buSzPts val="1600"/>
              <a:buFont typeface="Comic Sans MS"/>
              <a:buChar char="∙"/>
            </a:pPr>
            <a:r>
              <a:rPr lang="en-US" sz="1800">
                <a:solidFill>
                  <a:schemeClr val="dk1"/>
                </a:solidFill>
                <a:latin typeface="Comic Sans MS"/>
                <a:ea typeface="Comic Sans MS"/>
                <a:cs typeface="Comic Sans MS"/>
                <a:sym typeface="Comic Sans MS"/>
              </a:rPr>
              <a:t>I am from Manalapan, New Jersey. </a:t>
            </a:r>
            <a:endParaRPr sz="1800">
              <a:solidFill>
                <a:schemeClr val="dk1"/>
              </a:solidFill>
              <a:latin typeface="Comic Sans MS"/>
              <a:ea typeface="Comic Sans MS"/>
              <a:cs typeface="Comic Sans MS"/>
              <a:sym typeface="Comic Sans MS"/>
            </a:endParaRPr>
          </a:p>
          <a:p>
            <a:pPr indent="-330200" lvl="1" marL="914400" rtl="0" algn="l">
              <a:lnSpc>
                <a:spcPct val="80000"/>
              </a:lnSpc>
              <a:spcBef>
                <a:spcPts val="480"/>
              </a:spcBef>
              <a:spcAft>
                <a:spcPts val="0"/>
              </a:spcAft>
              <a:buClr>
                <a:srgbClr val="FFB800"/>
              </a:buClr>
              <a:buSzPts val="1600"/>
              <a:buFont typeface="Comic Sans MS"/>
              <a:buChar char="∙"/>
            </a:pPr>
            <a:r>
              <a:rPr lang="en-US" sz="1800">
                <a:solidFill>
                  <a:schemeClr val="dk1"/>
                </a:solidFill>
                <a:latin typeface="Comic Sans MS"/>
                <a:ea typeface="Comic Sans MS"/>
                <a:cs typeface="Comic Sans MS"/>
                <a:sym typeface="Comic Sans MS"/>
              </a:rPr>
              <a:t>I have one younger brother who just graduated college.</a:t>
            </a:r>
            <a:endParaRPr sz="1800">
              <a:solidFill>
                <a:schemeClr val="dk1"/>
              </a:solidFill>
              <a:latin typeface="Comic Sans MS"/>
              <a:ea typeface="Comic Sans MS"/>
              <a:cs typeface="Comic Sans MS"/>
              <a:sym typeface="Comic Sans MS"/>
            </a:endParaRPr>
          </a:p>
          <a:p>
            <a:pPr indent="-330200" lvl="1" marL="914400" rtl="0" algn="l">
              <a:lnSpc>
                <a:spcPct val="80000"/>
              </a:lnSpc>
              <a:spcBef>
                <a:spcPts val="480"/>
              </a:spcBef>
              <a:spcAft>
                <a:spcPts val="0"/>
              </a:spcAft>
              <a:buClr>
                <a:srgbClr val="FFB800"/>
              </a:buClr>
              <a:buSzPts val="1600"/>
              <a:buFont typeface="Comic Sans MS"/>
              <a:buChar char="∙"/>
            </a:pPr>
            <a:r>
              <a:rPr lang="en-US" sz="1800">
                <a:solidFill>
                  <a:schemeClr val="dk1"/>
                </a:solidFill>
                <a:latin typeface="Comic Sans MS"/>
                <a:ea typeface="Comic Sans MS"/>
                <a:cs typeface="Comic Sans MS"/>
                <a:sym typeface="Comic Sans MS"/>
              </a:rPr>
              <a:t>I love hiking, going to the beach and making art.</a:t>
            </a:r>
            <a:endParaRPr sz="1800">
              <a:solidFill>
                <a:schemeClr val="dk1"/>
              </a:solidFill>
              <a:latin typeface="Comic Sans MS"/>
              <a:ea typeface="Comic Sans MS"/>
              <a:cs typeface="Comic Sans MS"/>
              <a:sym typeface="Comic Sans MS"/>
            </a:endParaRPr>
          </a:p>
          <a:p>
            <a:pPr indent="-330200" lvl="1" marL="914400" rtl="0" algn="l">
              <a:lnSpc>
                <a:spcPct val="80000"/>
              </a:lnSpc>
              <a:spcBef>
                <a:spcPts val="480"/>
              </a:spcBef>
              <a:spcAft>
                <a:spcPts val="0"/>
              </a:spcAft>
              <a:buClr>
                <a:srgbClr val="FFB800"/>
              </a:buClr>
              <a:buSzPts val="1600"/>
              <a:buFont typeface="Comic Sans MS"/>
              <a:buChar char="∙"/>
            </a:pPr>
            <a:r>
              <a:rPr lang="en-US" sz="1800">
                <a:solidFill>
                  <a:schemeClr val="dk1"/>
                </a:solidFill>
                <a:latin typeface="Comic Sans MS"/>
                <a:ea typeface="Comic Sans MS"/>
                <a:cs typeface="Comic Sans MS"/>
                <a:sym typeface="Comic Sans MS"/>
              </a:rPr>
              <a:t>I am the first teacher in my family and the first person on my dad’s side to get a college degree.</a:t>
            </a:r>
            <a:endParaRPr sz="850">
              <a:solidFill>
                <a:schemeClr val="dk1"/>
              </a:solidFill>
              <a:latin typeface="Comic Sans MS"/>
              <a:ea typeface="Comic Sans MS"/>
              <a:cs typeface="Comic Sans MS"/>
              <a:sym typeface="Comic Sans MS"/>
            </a:endParaRPr>
          </a:p>
          <a:p>
            <a:pPr indent="-330200" lvl="0" marL="457200" rtl="0" algn="l">
              <a:lnSpc>
                <a:spcPct val="80000"/>
              </a:lnSpc>
              <a:spcBef>
                <a:spcPts val="480"/>
              </a:spcBef>
              <a:spcAft>
                <a:spcPts val="0"/>
              </a:spcAft>
              <a:buClr>
                <a:srgbClr val="703DFF"/>
              </a:buClr>
              <a:buSzPts val="1600"/>
              <a:buFont typeface="Comic Sans MS"/>
              <a:buChar char="∙"/>
            </a:pPr>
            <a:r>
              <a:rPr lang="en-US" sz="1800">
                <a:solidFill>
                  <a:schemeClr val="dk1"/>
                </a:solidFill>
                <a:latin typeface="Comic Sans MS"/>
                <a:ea typeface="Comic Sans MS"/>
                <a:cs typeface="Comic Sans MS"/>
                <a:sym typeface="Comic Sans MS"/>
              </a:rPr>
              <a:t>My experience</a:t>
            </a:r>
            <a:endParaRPr sz="1800">
              <a:solidFill>
                <a:schemeClr val="dk1"/>
              </a:solidFill>
              <a:latin typeface="Comic Sans MS"/>
              <a:ea typeface="Comic Sans MS"/>
              <a:cs typeface="Comic Sans MS"/>
              <a:sym typeface="Comic Sans MS"/>
            </a:endParaRPr>
          </a:p>
          <a:p>
            <a:pPr indent="-330200" lvl="1" marL="914400" rtl="0" algn="l">
              <a:lnSpc>
                <a:spcPct val="80000"/>
              </a:lnSpc>
              <a:spcBef>
                <a:spcPts val="480"/>
              </a:spcBef>
              <a:spcAft>
                <a:spcPts val="0"/>
              </a:spcAft>
              <a:buClr>
                <a:srgbClr val="FFB800"/>
              </a:buClr>
              <a:buSzPts val="1600"/>
              <a:buFont typeface="Comic Sans MS"/>
              <a:buChar char="∙"/>
            </a:pPr>
            <a:r>
              <a:rPr lang="en-US" sz="1800">
                <a:solidFill>
                  <a:schemeClr val="dk1"/>
                </a:solidFill>
                <a:latin typeface="Comic Sans MS"/>
                <a:ea typeface="Comic Sans MS"/>
                <a:cs typeface="Comic Sans MS"/>
                <a:sym typeface="Comic Sans MS"/>
              </a:rPr>
              <a:t>This will be my 3rd year teaching first grade at WHS school. </a:t>
            </a:r>
            <a:endParaRPr sz="1800">
              <a:solidFill>
                <a:schemeClr val="dk1"/>
              </a:solidFill>
              <a:latin typeface="Comic Sans MS"/>
              <a:ea typeface="Comic Sans MS"/>
              <a:cs typeface="Comic Sans MS"/>
              <a:sym typeface="Comic Sans MS"/>
            </a:endParaRPr>
          </a:p>
          <a:p>
            <a:pPr indent="-342900" lvl="1" marL="914400" rtl="0" algn="l">
              <a:lnSpc>
                <a:spcPct val="80000"/>
              </a:lnSpc>
              <a:spcBef>
                <a:spcPts val="480"/>
              </a:spcBef>
              <a:spcAft>
                <a:spcPts val="0"/>
              </a:spcAft>
              <a:buClr>
                <a:schemeClr val="dk1"/>
              </a:buClr>
              <a:buSzPts val="1800"/>
              <a:buFont typeface="Comic Sans MS"/>
              <a:buChar char="∙"/>
            </a:pPr>
            <a:r>
              <a:rPr lang="en-US" sz="1800">
                <a:solidFill>
                  <a:schemeClr val="dk1"/>
                </a:solidFill>
                <a:latin typeface="Comic Sans MS"/>
                <a:ea typeface="Comic Sans MS"/>
                <a:cs typeface="Comic Sans MS"/>
                <a:sym typeface="Comic Sans MS"/>
              </a:rPr>
              <a:t>Prior to WHS, I taught in Florence and Trenton.</a:t>
            </a:r>
            <a:endParaRPr sz="1800">
              <a:solidFill>
                <a:schemeClr val="dk1"/>
              </a:solidFill>
              <a:latin typeface="Comic Sans MS"/>
              <a:ea typeface="Comic Sans MS"/>
              <a:cs typeface="Comic Sans MS"/>
              <a:sym typeface="Comic Sans MS"/>
            </a:endParaRPr>
          </a:p>
          <a:p>
            <a:pPr indent="0" lvl="0" marL="914400" rtl="0" algn="l">
              <a:lnSpc>
                <a:spcPct val="80000"/>
              </a:lnSpc>
              <a:spcBef>
                <a:spcPts val="480"/>
              </a:spcBef>
              <a:spcAft>
                <a:spcPts val="0"/>
              </a:spcAft>
              <a:buNone/>
            </a:pPr>
            <a:r>
              <a:rPr lang="en-US" sz="1800">
                <a:solidFill>
                  <a:schemeClr val="dk1"/>
                </a:solidFill>
                <a:latin typeface="Comic Sans MS"/>
                <a:ea typeface="Comic Sans MS"/>
                <a:cs typeface="Comic Sans MS"/>
                <a:sym typeface="Comic Sans MS"/>
              </a:rPr>
              <a:t>I attended The College of New Jersey and received two bachelor’s degrees (One in Elementary Education K-6 and the other in Psychology)</a:t>
            </a:r>
            <a:endParaRPr sz="1800">
              <a:solidFill>
                <a:schemeClr val="dk1"/>
              </a:solidFill>
              <a:latin typeface="Comic Sans MS"/>
              <a:ea typeface="Comic Sans MS"/>
              <a:cs typeface="Comic Sans MS"/>
              <a:sym typeface="Comic Sans MS"/>
            </a:endParaRPr>
          </a:p>
          <a:p>
            <a:pPr indent="-330200" lvl="1" marL="914400" rtl="0" algn="l">
              <a:lnSpc>
                <a:spcPct val="80000"/>
              </a:lnSpc>
              <a:spcBef>
                <a:spcPts val="480"/>
              </a:spcBef>
              <a:spcAft>
                <a:spcPts val="0"/>
              </a:spcAft>
              <a:buClr>
                <a:srgbClr val="FFB800"/>
              </a:buClr>
              <a:buSzPts val="1600"/>
              <a:buFont typeface="Comic Sans MS"/>
              <a:buChar char="∙"/>
            </a:pPr>
            <a:r>
              <a:rPr lang="en-US" sz="1800">
                <a:solidFill>
                  <a:schemeClr val="dk1"/>
                </a:solidFill>
                <a:latin typeface="Comic Sans MS"/>
                <a:ea typeface="Comic Sans MS"/>
                <a:cs typeface="Comic Sans MS"/>
                <a:sym typeface="Comic Sans MS"/>
              </a:rPr>
              <a:t>I work a second job during the summer as a Kindergarten Group Supervisor, for a summer camp. I just finished my 10th year there.</a:t>
            </a:r>
            <a:endParaRPr i="1" sz="1800">
              <a:solidFill>
                <a:schemeClr val="dk1"/>
              </a:solidFill>
              <a:latin typeface="Comic Sans MS"/>
              <a:ea typeface="Comic Sans MS"/>
              <a:cs typeface="Comic Sans MS"/>
              <a:sym typeface="Comic Sans MS"/>
            </a:endParaRPr>
          </a:p>
          <a:p>
            <a:pPr indent="0" lvl="0" marL="914400" rtl="0" algn="l">
              <a:lnSpc>
                <a:spcPct val="80000"/>
              </a:lnSpc>
              <a:spcBef>
                <a:spcPts val="480"/>
              </a:spcBef>
              <a:spcAft>
                <a:spcPts val="0"/>
              </a:spcAft>
              <a:buNone/>
            </a:pPr>
            <a:r>
              <a:t/>
            </a:r>
            <a:endParaRPr i="1" sz="2000">
              <a:solidFill>
                <a:schemeClr val="dk1"/>
              </a:solidFill>
              <a:latin typeface="Comic Sans MS"/>
              <a:ea typeface="Comic Sans MS"/>
              <a:cs typeface="Comic Sans MS"/>
              <a:sym typeface="Comic Sans MS"/>
            </a:endParaRPr>
          </a:p>
          <a:p>
            <a:pPr indent="-317500" lvl="0" marL="342900" marR="0" rtl="0" algn="l">
              <a:lnSpc>
                <a:spcPct val="80000"/>
              </a:lnSpc>
              <a:spcBef>
                <a:spcPts val="0"/>
              </a:spcBef>
              <a:spcAft>
                <a:spcPts val="0"/>
              </a:spcAft>
              <a:buClr>
                <a:schemeClr val="dk1"/>
              </a:buClr>
              <a:buSzPts val="2000"/>
              <a:buFont typeface="Comic Sans MS"/>
              <a:buChar char="∙"/>
            </a:pPr>
            <a:r>
              <a:t/>
            </a:r>
            <a:endParaRPr sz="2000">
              <a:solidFill>
                <a:schemeClr val="dk1"/>
              </a:solidFill>
              <a:latin typeface="Comic Sans MS"/>
              <a:ea typeface="Comic Sans MS"/>
              <a:cs typeface="Comic Sans MS"/>
              <a:sym typeface="Comic Sans MS"/>
            </a:endParaRPr>
          </a:p>
        </p:txBody>
      </p:sp>
      <p:sp>
        <p:nvSpPr>
          <p:cNvPr id="104" name="Google Shape;104;p16"/>
          <p:cNvSpPr/>
          <p:nvPr/>
        </p:nvSpPr>
        <p:spPr>
          <a:xfrm>
            <a:off x="-156754" y="292136"/>
            <a:ext cx="94836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F3399"/>
                </a:solidFill>
                <a:latin typeface="Comic Sans MS"/>
                <a:ea typeface="Comic Sans MS"/>
                <a:cs typeface="Comic Sans MS"/>
                <a:sym typeface="Comic Sans MS"/>
              </a:rPr>
              <a:t>All About M</a:t>
            </a:r>
            <a:r>
              <a:rPr lang="en-US" sz="6000">
                <a:solidFill>
                  <a:srgbClr val="FF3399"/>
                </a:solidFill>
                <a:latin typeface="Comic Sans MS"/>
                <a:ea typeface="Comic Sans MS"/>
                <a:cs typeface="Comic Sans MS"/>
                <a:sym typeface="Comic Sans MS"/>
              </a:rPr>
              <a:t>iss Ricardo</a:t>
            </a:r>
            <a:endParaRPr b="0" i="0" sz="60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34"/>
          <p:cNvSpPr txBox="1"/>
          <p:nvPr/>
        </p:nvSpPr>
        <p:spPr>
          <a:xfrm>
            <a:off x="34824" y="1854925"/>
            <a:ext cx="7338000" cy="486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Comic Sans MS"/>
                <a:ea typeface="Comic Sans MS"/>
                <a:cs typeface="Comic Sans MS"/>
                <a:sym typeface="Comic Sans MS"/>
              </a:rPr>
              <a:t>Please always feel free to call or </a:t>
            </a:r>
            <a:endParaRPr b="0" i="0" sz="25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Comic Sans MS"/>
                <a:ea typeface="Comic Sans MS"/>
                <a:cs typeface="Comic Sans MS"/>
                <a:sym typeface="Comic Sans MS"/>
              </a:rPr>
              <a:t>email with any questions or concerns!</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omic Sans MS"/>
                <a:ea typeface="Comic Sans MS"/>
                <a:cs typeface="Comic Sans MS"/>
                <a:sym typeface="Comic Sans MS"/>
              </a:rPr>
              <a:t>Phone:</a:t>
            </a:r>
            <a:endParaRPr b="0" i="0" sz="36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omic Sans MS"/>
                <a:ea typeface="Comic Sans MS"/>
                <a:cs typeface="Comic Sans MS"/>
                <a:sym typeface="Comic Sans MS"/>
              </a:rPr>
              <a:t>(908) 534-4411 Ext. 41</a:t>
            </a:r>
            <a:r>
              <a:rPr lang="en-US" sz="3600">
                <a:solidFill>
                  <a:schemeClr val="dk1"/>
                </a:solidFill>
                <a:latin typeface="Comic Sans MS"/>
                <a:ea typeface="Comic Sans MS"/>
                <a:cs typeface="Comic Sans MS"/>
                <a:sym typeface="Comic Sans MS"/>
              </a:rPr>
              <a:t>19</a:t>
            </a:r>
            <a:endParaRPr b="0" i="0" sz="36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omic Sans MS"/>
                <a:ea typeface="Comic Sans MS"/>
                <a:cs typeface="Comic Sans MS"/>
                <a:sym typeface="Comic Sans MS"/>
              </a:rPr>
              <a:t>Email: </a:t>
            </a:r>
            <a:r>
              <a:rPr lang="en-US" sz="3600" u="sng">
                <a:solidFill>
                  <a:schemeClr val="dk1"/>
                </a:solidFill>
                <a:latin typeface="Comic Sans MS"/>
                <a:ea typeface="Comic Sans MS"/>
                <a:cs typeface="Comic Sans MS"/>
                <a:sym typeface="Comic Sans MS"/>
              </a:rPr>
              <a:t>jricardo</a:t>
            </a:r>
            <a:r>
              <a:rPr b="0" i="0" lang="en-US" sz="3600" u="sng" cap="none" strike="noStrike">
                <a:solidFill>
                  <a:schemeClr val="dk1"/>
                </a:solidFill>
                <a:latin typeface="Comic Sans MS"/>
                <a:ea typeface="Comic Sans MS"/>
                <a:cs typeface="Comic Sans MS"/>
                <a:sym typeface="Comic Sans MS"/>
                <a:hlinkClick r:id="rId4">
                  <a:extLst>
                    <a:ext uri="{A12FA001-AC4F-418D-AE19-62706E023703}">
                      <ahyp:hlinkClr val="tx"/>
                    </a:ext>
                  </a:extLst>
                </a:hlinkClick>
              </a:rPr>
              <a:t>@readington.k12.nj.us</a:t>
            </a:r>
            <a:endParaRPr b="0" i="0" sz="3600" u="sng"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p:txBody>
      </p:sp>
      <p:sp>
        <p:nvSpPr>
          <p:cNvPr id="233" name="Google Shape;233;p34"/>
          <p:cNvSpPr/>
          <p:nvPr/>
        </p:nvSpPr>
        <p:spPr>
          <a:xfrm>
            <a:off x="-365750" y="211775"/>
            <a:ext cx="9287700" cy="129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rgbClr val="FF3399"/>
                </a:solidFill>
                <a:latin typeface="Comic Sans MS"/>
                <a:ea typeface="Comic Sans MS"/>
                <a:cs typeface="Comic Sans MS"/>
                <a:sym typeface="Comic Sans MS"/>
              </a:rPr>
              <a:t>Thank You!</a:t>
            </a:r>
            <a:endParaRPr b="0" i="0" sz="72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35"/>
          <p:cNvSpPr txBox="1"/>
          <p:nvPr/>
        </p:nvSpPr>
        <p:spPr>
          <a:xfrm>
            <a:off x="134325" y="2548324"/>
            <a:ext cx="4884600" cy="22191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6000"/>
              <a:buFont typeface="Arial"/>
              <a:buNone/>
            </a:pPr>
            <a:r>
              <a:rPr lang="en-US" sz="5100">
                <a:solidFill>
                  <a:srgbClr val="FF3399"/>
                </a:solidFill>
                <a:latin typeface="Comic Sans MS"/>
                <a:ea typeface="Comic Sans MS"/>
                <a:cs typeface="Comic Sans MS"/>
                <a:sym typeface="Comic Sans MS"/>
              </a:rPr>
              <a:t>Mrs. Fancera</a:t>
            </a:r>
            <a:endParaRPr sz="5100">
              <a:solidFill>
                <a:srgbClr val="FF3399"/>
              </a:solidFill>
              <a:latin typeface="Comic Sans MS"/>
              <a:ea typeface="Comic Sans MS"/>
              <a:cs typeface="Comic Sans MS"/>
              <a:sym typeface="Comic Sans MS"/>
            </a:endParaRPr>
          </a:p>
          <a:p>
            <a:pPr indent="0" lvl="0" marL="0" marR="0" rtl="0" algn="ctr">
              <a:lnSpc>
                <a:spcPct val="80000"/>
              </a:lnSpc>
              <a:spcBef>
                <a:spcPts val="0"/>
              </a:spcBef>
              <a:spcAft>
                <a:spcPts val="0"/>
              </a:spcAft>
              <a:buClr>
                <a:srgbClr val="000000"/>
              </a:buClr>
              <a:buSzPts val="6000"/>
              <a:buFont typeface="Arial"/>
              <a:buNone/>
            </a:pPr>
            <a:r>
              <a:t/>
            </a:r>
            <a:endParaRPr sz="3000">
              <a:solidFill>
                <a:srgbClr val="FF3399"/>
              </a:solidFill>
              <a:latin typeface="Comic Sans MS"/>
              <a:ea typeface="Comic Sans MS"/>
              <a:cs typeface="Comic Sans MS"/>
              <a:sym typeface="Comic Sans MS"/>
            </a:endParaRPr>
          </a:p>
          <a:p>
            <a:pPr indent="0" lvl="0" marL="0" marR="0" rtl="0" algn="ctr">
              <a:lnSpc>
                <a:spcPct val="80000"/>
              </a:lnSpc>
              <a:spcBef>
                <a:spcPts val="0"/>
              </a:spcBef>
              <a:spcAft>
                <a:spcPts val="0"/>
              </a:spcAft>
              <a:buClr>
                <a:srgbClr val="000000"/>
              </a:buClr>
              <a:buSzPts val="6000"/>
              <a:buFont typeface="Arial"/>
              <a:buNone/>
            </a:pPr>
            <a:r>
              <a:rPr lang="en-US" sz="5100">
                <a:solidFill>
                  <a:srgbClr val="FF3399"/>
                </a:solidFill>
                <a:latin typeface="Comic Sans MS"/>
                <a:ea typeface="Comic Sans MS"/>
                <a:cs typeface="Comic Sans MS"/>
                <a:sym typeface="Comic Sans MS"/>
              </a:rPr>
              <a:t>and </a:t>
            </a:r>
            <a:endParaRPr sz="5100">
              <a:solidFill>
                <a:srgbClr val="FF3399"/>
              </a:solidFill>
              <a:latin typeface="Comic Sans MS"/>
              <a:ea typeface="Comic Sans MS"/>
              <a:cs typeface="Comic Sans MS"/>
              <a:sym typeface="Comic Sans MS"/>
            </a:endParaRPr>
          </a:p>
          <a:p>
            <a:pPr indent="0" lvl="0" marL="0" marR="0" rtl="0" algn="ctr">
              <a:lnSpc>
                <a:spcPct val="80000"/>
              </a:lnSpc>
              <a:spcBef>
                <a:spcPts val="0"/>
              </a:spcBef>
              <a:spcAft>
                <a:spcPts val="0"/>
              </a:spcAft>
              <a:buClr>
                <a:srgbClr val="000000"/>
              </a:buClr>
              <a:buSzPts val="6000"/>
              <a:buFont typeface="Arial"/>
              <a:buNone/>
            </a:pPr>
            <a:r>
              <a:t/>
            </a:r>
            <a:endParaRPr sz="5100">
              <a:solidFill>
                <a:srgbClr val="FF3399"/>
              </a:solidFill>
              <a:latin typeface="Comic Sans MS"/>
              <a:ea typeface="Comic Sans MS"/>
              <a:cs typeface="Comic Sans MS"/>
              <a:sym typeface="Comic Sans MS"/>
            </a:endParaRPr>
          </a:p>
          <a:p>
            <a:pPr indent="0" lvl="0" marL="0" marR="0" rtl="0" algn="ctr">
              <a:lnSpc>
                <a:spcPct val="80000"/>
              </a:lnSpc>
              <a:spcBef>
                <a:spcPts val="0"/>
              </a:spcBef>
              <a:spcAft>
                <a:spcPts val="0"/>
              </a:spcAft>
              <a:buClr>
                <a:srgbClr val="000000"/>
              </a:buClr>
              <a:buSzPts val="6000"/>
              <a:buFont typeface="Arial"/>
              <a:buNone/>
            </a:pPr>
            <a:r>
              <a:rPr lang="en-US" sz="4800">
                <a:solidFill>
                  <a:srgbClr val="FF3399"/>
                </a:solidFill>
                <a:latin typeface="Comic Sans MS"/>
                <a:ea typeface="Comic Sans MS"/>
                <a:cs typeface="Comic Sans MS"/>
                <a:sym typeface="Comic Sans MS"/>
              </a:rPr>
              <a:t>Mrs. Molchan</a:t>
            </a:r>
            <a:endParaRPr sz="4800">
              <a:solidFill>
                <a:srgbClr val="FF3399"/>
              </a:solidFill>
              <a:latin typeface="Comic Sans MS"/>
              <a:ea typeface="Comic Sans MS"/>
              <a:cs typeface="Comic Sans MS"/>
              <a:sym typeface="Comic Sans MS"/>
            </a:endParaRPr>
          </a:p>
          <a:p>
            <a:pPr indent="0" lvl="0" marL="0" marR="0" rtl="0" algn="ctr">
              <a:lnSpc>
                <a:spcPct val="80000"/>
              </a:lnSpc>
              <a:spcBef>
                <a:spcPts val="0"/>
              </a:spcBef>
              <a:spcAft>
                <a:spcPts val="0"/>
              </a:spcAft>
              <a:buClr>
                <a:srgbClr val="000000"/>
              </a:buClr>
              <a:buSzPts val="6000"/>
              <a:buFont typeface="Arial"/>
              <a:buNone/>
            </a:pPr>
            <a:r>
              <a:t/>
            </a:r>
            <a:endParaRPr b="0" i="0" sz="5100" u="none" cap="none" strike="noStrike">
              <a:solidFill>
                <a:srgbClr val="FF3399"/>
              </a:solidFill>
              <a:latin typeface="Comic Sans MS"/>
              <a:ea typeface="Comic Sans MS"/>
              <a:cs typeface="Comic Sans MS"/>
              <a:sym typeface="Comic Sans MS"/>
            </a:endParaRPr>
          </a:p>
          <a:p>
            <a:pPr indent="0" lvl="0" marL="0" marR="0" rtl="0" algn="ctr">
              <a:lnSpc>
                <a:spcPct val="80000"/>
              </a:lnSpc>
              <a:spcBef>
                <a:spcPts val="0"/>
              </a:spcBef>
              <a:spcAft>
                <a:spcPts val="0"/>
              </a:spcAft>
              <a:buClr>
                <a:srgbClr val="000000"/>
              </a:buClr>
              <a:buSzPts val="6000"/>
              <a:buFont typeface="Arial"/>
              <a:buNone/>
            </a:pPr>
            <a:r>
              <a:t/>
            </a:r>
            <a:endParaRPr b="0" i="0" sz="6000" u="none" cap="none" strike="noStrike">
              <a:solidFill>
                <a:srgbClr val="FF3399"/>
              </a:solidFill>
              <a:latin typeface="Comic Sans MS"/>
              <a:ea typeface="Comic Sans MS"/>
              <a:cs typeface="Comic Sans MS"/>
              <a:sym typeface="Comic Sans MS"/>
            </a:endParaRPr>
          </a:p>
        </p:txBody>
      </p:sp>
      <p:sp>
        <p:nvSpPr>
          <p:cNvPr id="239" name="Google Shape;239;p35"/>
          <p:cNvSpPr/>
          <p:nvPr/>
        </p:nvSpPr>
        <p:spPr>
          <a:xfrm>
            <a:off x="0" y="200695"/>
            <a:ext cx="9144000"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lang="en-US" sz="7200">
                <a:solidFill>
                  <a:srgbClr val="00E3DE"/>
                </a:solidFill>
                <a:latin typeface="Comic Sans MS"/>
                <a:ea typeface="Comic Sans MS"/>
                <a:cs typeface="Comic Sans MS"/>
                <a:sym typeface="Comic Sans MS"/>
              </a:rPr>
              <a:t>Homeroom Parents</a:t>
            </a:r>
            <a:endParaRPr b="0" i="0" sz="72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17"/>
          <p:cNvSpPr txBox="1"/>
          <p:nvPr/>
        </p:nvSpPr>
        <p:spPr>
          <a:xfrm>
            <a:off x="235600" y="2162125"/>
            <a:ext cx="4502100" cy="41931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80000"/>
              </a:lnSpc>
              <a:spcBef>
                <a:spcPts val="0"/>
              </a:spcBef>
              <a:spcAft>
                <a:spcPts val="0"/>
              </a:spcAft>
              <a:buClr>
                <a:schemeClr val="dk1"/>
              </a:buClr>
              <a:buSzPts val="3000"/>
              <a:buFont typeface="Comic Sans MS"/>
              <a:buChar char="●"/>
            </a:pPr>
            <a:r>
              <a:rPr lang="en-US" sz="3000">
                <a:solidFill>
                  <a:schemeClr val="dk1"/>
                </a:solidFill>
                <a:latin typeface="Comic Sans MS"/>
                <a:ea typeface="Comic Sans MS"/>
                <a:cs typeface="Comic Sans MS"/>
                <a:sym typeface="Comic Sans MS"/>
              </a:rPr>
              <a:t>If your child is going to be dismissed in a </a:t>
            </a:r>
            <a:r>
              <a:rPr lang="en-US" sz="3000">
                <a:solidFill>
                  <a:schemeClr val="dk1"/>
                </a:solidFill>
                <a:latin typeface="Comic Sans MS"/>
                <a:ea typeface="Comic Sans MS"/>
                <a:cs typeface="Comic Sans MS"/>
                <a:sym typeface="Comic Sans MS"/>
              </a:rPr>
              <a:t>different</a:t>
            </a:r>
            <a:r>
              <a:rPr lang="en-US" sz="3000">
                <a:solidFill>
                  <a:schemeClr val="dk1"/>
                </a:solidFill>
                <a:latin typeface="Comic Sans MS"/>
                <a:ea typeface="Comic Sans MS"/>
                <a:cs typeface="Comic Sans MS"/>
                <a:sym typeface="Comic Sans MS"/>
              </a:rPr>
              <a:t> way </a:t>
            </a:r>
            <a:r>
              <a:rPr lang="en-US" sz="3000">
                <a:solidFill>
                  <a:schemeClr val="dk1"/>
                </a:solidFill>
                <a:latin typeface="Comic Sans MS"/>
                <a:ea typeface="Comic Sans MS"/>
                <a:cs typeface="Comic Sans MS"/>
                <a:sym typeface="Comic Sans MS"/>
              </a:rPr>
              <a:t>than</a:t>
            </a:r>
            <a:r>
              <a:rPr lang="en-US" sz="3000">
                <a:solidFill>
                  <a:schemeClr val="dk1"/>
                </a:solidFill>
                <a:latin typeface="Comic Sans MS"/>
                <a:ea typeface="Comic Sans MS"/>
                <a:cs typeface="Comic Sans MS"/>
                <a:sym typeface="Comic Sans MS"/>
              </a:rPr>
              <a:t> their </a:t>
            </a:r>
            <a:r>
              <a:rPr lang="en-US" sz="3000">
                <a:solidFill>
                  <a:schemeClr val="dk1"/>
                </a:solidFill>
                <a:latin typeface="Comic Sans MS"/>
                <a:ea typeface="Comic Sans MS"/>
                <a:cs typeface="Comic Sans MS"/>
                <a:sym typeface="Comic Sans MS"/>
              </a:rPr>
              <a:t>normal</a:t>
            </a:r>
            <a:r>
              <a:rPr lang="en-US" sz="3000">
                <a:solidFill>
                  <a:schemeClr val="dk1"/>
                </a:solidFill>
                <a:latin typeface="Comic Sans MS"/>
                <a:ea typeface="Comic Sans MS"/>
                <a:cs typeface="Comic Sans MS"/>
                <a:sym typeface="Comic Sans MS"/>
              </a:rPr>
              <a:t> scheduled </a:t>
            </a:r>
            <a:r>
              <a:rPr lang="en-US" sz="3000">
                <a:solidFill>
                  <a:schemeClr val="dk1"/>
                </a:solidFill>
                <a:latin typeface="Comic Sans MS"/>
                <a:ea typeface="Comic Sans MS"/>
                <a:cs typeface="Comic Sans MS"/>
                <a:sym typeface="Comic Sans MS"/>
              </a:rPr>
              <a:t>routine, you </a:t>
            </a:r>
            <a:r>
              <a:rPr b="1" lang="en-US" sz="3000" u="sng">
                <a:solidFill>
                  <a:schemeClr val="dk1"/>
                </a:solidFill>
                <a:latin typeface="Comic Sans MS"/>
                <a:ea typeface="Comic Sans MS"/>
                <a:cs typeface="Comic Sans MS"/>
                <a:sym typeface="Comic Sans MS"/>
              </a:rPr>
              <a:t>must</a:t>
            </a:r>
            <a:r>
              <a:rPr lang="en-US" sz="3000">
                <a:solidFill>
                  <a:schemeClr val="dk1"/>
                </a:solidFill>
                <a:latin typeface="Comic Sans MS"/>
                <a:ea typeface="Comic Sans MS"/>
                <a:cs typeface="Comic Sans MS"/>
                <a:sym typeface="Comic Sans MS"/>
              </a:rPr>
              <a:t> send in a handwritten note.  </a:t>
            </a:r>
            <a:endParaRPr sz="3000">
              <a:solidFill>
                <a:schemeClr val="dk1"/>
              </a:solidFill>
              <a:latin typeface="Comic Sans MS"/>
              <a:ea typeface="Comic Sans MS"/>
              <a:cs typeface="Comic Sans MS"/>
              <a:sym typeface="Comic Sans MS"/>
            </a:endParaRPr>
          </a:p>
          <a:p>
            <a:pPr indent="0" lvl="0" marL="457200" marR="0" rtl="0" algn="l">
              <a:lnSpc>
                <a:spcPct val="80000"/>
              </a:lnSpc>
              <a:spcBef>
                <a:spcPts val="0"/>
              </a:spcBef>
              <a:spcAft>
                <a:spcPts val="0"/>
              </a:spcAft>
              <a:buNone/>
            </a:pPr>
            <a:r>
              <a:t/>
            </a:r>
            <a:endParaRPr sz="1300">
              <a:solidFill>
                <a:schemeClr val="dk1"/>
              </a:solidFill>
              <a:latin typeface="Comic Sans MS"/>
              <a:ea typeface="Comic Sans MS"/>
              <a:cs typeface="Comic Sans MS"/>
              <a:sym typeface="Comic Sans MS"/>
            </a:endParaRPr>
          </a:p>
          <a:p>
            <a:pPr indent="-330200" lvl="0" marL="457200" marR="0" rtl="0" algn="l">
              <a:lnSpc>
                <a:spcPct val="80000"/>
              </a:lnSpc>
              <a:spcBef>
                <a:spcPts val="0"/>
              </a:spcBef>
              <a:spcAft>
                <a:spcPts val="0"/>
              </a:spcAft>
              <a:buClr>
                <a:schemeClr val="dk1"/>
              </a:buClr>
              <a:buSzPts val="3000"/>
              <a:buFont typeface="Comic Sans MS"/>
              <a:buChar char="●"/>
            </a:pPr>
            <a:r>
              <a:rPr lang="en-US" sz="3000">
                <a:solidFill>
                  <a:schemeClr val="dk1"/>
                </a:solidFill>
                <a:latin typeface="Comic Sans MS"/>
                <a:ea typeface="Comic Sans MS"/>
                <a:cs typeface="Comic Sans MS"/>
                <a:sym typeface="Comic Sans MS"/>
              </a:rPr>
              <a:t>If you find out midday that their will </a:t>
            </a:r>
            <a:r>
              <a:rPr lang="en-US" sz="3000">
                <a:solidFill>
                  <a:schemeClr val="dk1"/>
                </a:solidFill>
                <a:latin typeface="Comic Sans MS"/>
                <a:ea typeface="Comic Sans MS"/>
                <a:cs typeface="Comic Sans MS"/>
                <a:sym typeface="Comic Sans MS"/>
              </a:rPr>
              <a:t>be a change, you </a:t>
            </a:r>
            <a:r>
              <a:rPr b="1" lang="en-US" sz="3000" u="sng">
                <a:solidFill>
                  <a:schemeClr val="dk1"/>
                </a:solidFill>
                <a:latin typeface="Comic Sans MS"/>
                <a:ea typeface="Comic Sans MS"/>
                <a:cs typeface="Comic Sans MS"/>
                <a:sym typeface="Comic Sans MS"/>
              </a:rPr>
              <a:t>must</a:t>
            </a:r>
            <a:r>
              <a:rPr lang="en-US" sz="3000">
                <a:solidFill>
                  <a:schemeClr val="dk1"/>
                </a:solidFill>
                <a:latin typeface="Comic Sans MS"/>
                <a:ea typeface="Comic Sans MS"/>
                <a:cs typeface="Comic Sans MS"/>
                <a:sym typeface="Comic Sans MS"/>
              </a:rPr>
              <a:t> call the office.</a:t>
            </a:r>
            <a:endParaRPr b="0" i="0" sz="3000" u="none" cap="none" strike="noStrike">
              <a:solidFill>
                <a:schemeClr val="dk1"/>
              </a:solidFill>
              <a:latin typeface="Comic Sans MS"/>
              <a:ea typeface="Comic Sans MS"/>
              <a:cs typeface="Comic Sans MS"/>
              <a:sym typeface="Comic Sans MS"/>
            </a:endParaRPr>
          </a:p>
          <a:p>
            <a:pPr indent="0" lvl="0" marL="0" marR="0" rtl="0" algn="ctr">
              <a:lnSpc>
                <a:spcPct val="80000"/>
              </a:lnSpc>
              <a:spcBef>
                <a:spcPts val="0"/>
              </a:spcBef>
              <a:spcAft>
                <a:spcPts val="0"/>
              </a:spcAft>
              <a:buClr>
                <a:srgbClr val="000000"/>
              </a:buClr>
              <a:buSzPts val="6000"/>
              <a:buFont typeface="Arial"/>
              <a:buNone/>
            </a:pPr>
            <a:r>
              <a:t/>
            </a:r>
            <a:endParaRPr b="0" i="0" sz="6000" u="none" cap="none" strike="noStrike">
              <a:solidFill>
                <a:schemeClr val="dk1"/>
              </a:solidFill>
              <a:latin typeface="Comic Sans MS"/>
              <a:ea typeface="Comic Sans MS"/>
              <a:cs typeface="Comic Sans MS"/>
              <a:sym typeface="Comic Sans MS"/>
            </a:endParaRPr>
          </a:p>
        </p:txBody>
      </p:sp>
      <p:sp>
        <p:nvSpPr>
          <p:cNvPr id="110" name="Google Shape;110;p17"/>
          <p:cNvSpPr/>
          <p:nvPr/>
        </p:nvSpPr>
        <p:spPr>
          <a:xfrm>
            <a:off x="0" y="200695"/>
            <a:ext cx="91440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lang="en-US" sz="7200">
                <a:solidFill>
                  <a:srgbClr val="FF3399"/>
                </a:solidFill>
                <a:latin typeface="Comic Sans MS"/>
                <a:ea typeface="Comic Sans MS"/>
                <a:cs typeface="Comic Sans MS"/>
                <a:sym typeface="Comic Sans MS"/>
              </a:rPr>
              <a:t>Dismissal</a:t>
            </a:r>
            <a:endParaRPr b="0" i="0" sz="72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18"/>
          <p:cNvSpPr txBox="1"/>
          <p:nvPr/>
        </p:nvSpPr>
        <p:spPr>
          <a:xfrm>
            <a:off x="175250" y="2003650"/>
            <a:ext cx="6716400" cy="4675200"/>
          </a:xfrm>
          <a:prstGeom prst="rect">
            <a:avLst/>
          </a:prstGeom>
          <a:noFill/>
          <a:ln>
            <a:noFill/>
          </a:ln>
        </p:spPr>
        <p:txBody>
          <a:bodyPr anchorCtr="0" anchor="t" bIns="45700" lIns="91425" spcFirstLastPara="1" rIns="91425" wrap="square" tIns="45700">
            <a:noAutofit/>
          </a:bodyPr>
          <a:lstStyle/>
          <a:p>
            <a:pPr indent="-412750" lvl="0" marL="457200" rtl="0" algn="l">
              <a:spcBef>
                <a:spcPts val="0"/>
              </a:spcBef>
              <a:spcAft>
                <a:spcPts val="0"/>
              </a:spcAft>
              <a:buClr>
                <a:schemeClr val="dk1"/>
              </a:buClr>
              <a:buSzPts val="2900"/>
              <a:buFont typeface="Comic Sans MS"/>
              <a:buChar char="∙"/>
            </a:pPr>
            <a:r>
              <a:rPr lang="en-US" sz="2800">
                <a:solidFill>
                  <a:schemeClr val="dk1"/>
                </a:solidFill>
                <a:latin typeface="Comic Sans MS"/>
                <a:ea typeface="Comic Sans MS"/>
                <a:cs typeface="Comic Sans MS"/>
                <a:sym typeface="Comic Sans MS"/>
              </a:rPr>
              <a:t>Make sure your child knows if they are getting lunch and the choices that are available.  You can find it on the Readington Website under the “Our District” tab.  The heading is “Food Services”.</a:t>
            </a:r>
            <a:endParaRPr sz="28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None/>
            </a:pPr>
            <a:r>
              <a:t/>
            </a:r>
            <a:endParaRPr sz="2900">
              <a:solidFill>
                <a:schemeClr val="dk1"/>
              </a:solidFill>
              <a:latin typeface="Comic Sans MS"/>
              <a:ea typeface="Comic Sans MS"/>
              <a:cs typeface="Comic Sans MS"/>
              <a:sym typeface="Comic Sans MS"/>
            </a:endParaRPr>
          </a:p>
          <a:p>
            <a:pPr indent="-419100" lvl="0" marL="457200" rtl="0" algn="l">
              <a:lnSpc>
                <a:spcPct val="100000"/>
              </a:lnSpc>
              <a:spcBef>
                <a:spcPts val="640"/>
              </a:spcBef>
              <a:spcAft>
                <a:spcPts val="0"/>
              </a:spcAft>
              <a:buClr>
                <a:srgbClr val="703DFF"/>
              </a:buClr>
              <a:buSzPts val="3000"/>
              <a:buFont typeface="Comic Sans MS"/>
              <a:buChar char="∙"/>
            </a:pPr>
            <a:r>
              <a:rPr lang="en-US" sz="2900">
                <a:solidFill>
                  <a:schemeClr val="dk1"/>
                </a:solidFill>
                <a:latin typeface="Comic Sans MS"/>
                <a:ea typeface="Comic Sans MS"/>
                <a:cs typeface="Comic Sans MS"/>
                <a:sym typeface="Comic Sans MS"/>
              </a:rPr>
              <a:t>Send in a water bottle daily. </a:t>
            </a:r>
            <a:endParaRPr sz="2900">
              <a:solidFill>
                <a:schemeClr val="dk1"/>
              </a:solidFill>
              <a:latin typeface="Comic Sans MS"/>
              <a:ea typeface="Comic Sans MS"/>
              <a:cs typeface="Comic Sans MS"/>
              <a:sym typeface="Comic Sans MS"/>
            </a:endParaRPr>
          </a:p>
          <a:p>
            <a:pPr indent="457200" lvl="0" marL="0" rtl="0" algn="l">
              <a:lnSpc>
                <a:spcPct val="100000"/>
              </a:lnSpc>
              <a:spcBef>
                <a:spcPts val="640"/>
              </a:spcBef>
              <a:spcAft>
                <a:spcPts val="0"/>
              </a:spcAft>
              <a:buNone/>
            </a:pPr>
            <a:r>
              <a:rPr lang="en-US" sz="2900">
                <a:solidFill>
                  <a:schemeClr val="dk1"/>
                </a:solidFill>
                <a:latin typeface="Comic Sans MS"/>
                <a:ea typeface="Comic Sans MS"/>
                <a:cs typeface="Comic Sans MS"/>
                <a:sym typeface="Comic Sans MS"/>
              </a:rPr>
              <a:t>2 healthy snacks. </a:t>
            </a:r>
            <a:endParaRPr sz="2800">
              <a:solidFill>
                <a:schemeClr val="dk1"/>
              </a:solidFill>
              <a:latin typeface="Comic Sans MS"/>
              <a:ea typeface="Comic Sans MS"/>
              <a:cs typeface="Comic Sans MS"/>
              <a:sym typeface="Comic Sans MS"/>
            </a:endParaRPr>
          </a:p>
        </p:txBody>
      </p:sp>
      <p:sp>
        <p:nvSpPr>
          <p:cNvPr id="116" name="Google Shape;116;p18"/>
          <p:cNvSpPr/>
          <p:nvPr/>
        </p:nvSpPr>
        <p:spPr>
          <a:xfrm>
            <a:off x="-156754" y="292136"/>
            <a:ext cx="94836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F3399"/>
                </a:solidFill>
                <a:latin typeface="Comic Sans MS"/>
                <a:ea typeface="Comic Sans MS"/>
                <a:cs typeface="Comic Sans MS"/>
                <a:sym typeface="Comic Sans MS"/>
              </a:rPr>
              <a:t>Lunch a</a:t>
            </a:r>
            <a:r>
              <a:rPr lang="en-US" sz="6000">
                <a:solidFill>
                  <a:srgbClr val="FF3399"/>
                </a:solidFill>
                <a:latin typeface="Comic Sans MS"/>
                <a:ea typeface="Comic Sans MS"/>
                <a:cs typeface="Comic Sans MS"/>
                <a:sym typeface="Comic Sans MS"/>
              </a:rPr>
              <a:t>nd Snack</a:t>
            </a:r>
            <a:endParaRPr b="0" i="0" sz="60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19"/>
          <p:cNvSpPr/>
          <p:nvPr/>
        </p:nvSpPr>
        <p:spPr>
          <a:xfrm>
            <a:off x="0" y="135382"/>
            <a:ext cx="9144000" cy="13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rgbClr val="FF3399"/>
                </a:solidFill>
                <a:latin typeface="Comic Sans MS"/>
                <a:ea typeface="Comic Sans MS"/>
                <a:cs typeface="Comic Sans MS"/>
                <a:sym typeface="Comic Sans MS"/>
              </a:rPr>
              <a:t>Homework</a:t>
            </a:r>
            <a:endParaRPr b="0" i="0" sz="8000" u="none" cap="none" strike="noStrike">
              <a:solidFill>
                <a:srgbClr val="00E3DE"/>
              </a:solidFill>
              <a:latin typeface="Comic Sans MS"/>
              <a:ea typeface="Comic Sans MS"/>
              <a:cs typeface="Comic Sans MS"/>
              <a:sym typeface="Comic Sans MS"/>
            </a:endParaRPr>
          </a:p>
        </p:txBody>
      </p:sp>
      <p:sp>
        <p:nvSpPr>
          <p:cNvPr id="122" name="Google Shape;122;p19"/>
          <p:cNvSpPr/>
          <p:nvPr/>
        </p:nvSpPr>
        <p:spPr>
          <a:xfrm>
            <a:off x="457200" y="2296725"/>
            <a:ext cx="6688200" cy="43056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2000"/>
              <a:buFont typeface="Arial"/>
              <a:buNone/>
            </a:pPr>
            <a:r>
              <a:rPr b="1" i="0" lang="en-US" sz="2800" u="none" cap="none" strike="noStrike">
                <a:solidFill>
                  <a:schemeClr val="dk1"/>
                </a:solidFill>
                <a:latin typeface="Comic Sans MS"/>
                <a:ea typeface="Comic Sans MS"/>
                <a:cs typeface="Comic Sans MS"/>
                <a:sym typeface="Comic Sans MS"/>
              </a:rPr>
              <a:t>Monday-</a:t>
            </a:r>
            <a:r>
              <a:rPr b="1" lang="en-US" sz="2800">
                <a:solidFill>
                  <a:schemeClr val="dk1"/>
                </a:solidFill>
                <a:latin typeface="Comic Sans MS"/>
                <a:ea typeface="Comic Sans MS"/>
                <a:cs typeface="Comic Sans MS"/>
                <a:sym typeface="Comic Sans MS"/>
              </a:rPr>
              <a:t>Thursday</a:t>
            </a:r>
            <a:endParaRPr b="1" sz="2800">
              <a:solidFill>
                <a:schemeClr val="dk1"/>
              </a:solidFill>
              <a:latin typeface="Comic Sans MS"/>
              <a:ea typeface="Comic Sans MS"/>
              <a:cs typeface="Comic Sans MS"/>
              <a:sym typeface="Comic Sans MS"/>
            </a:endParaRPr>
          </a:p>
          <a:p>
            <a:pPr indent="0" lvl="0" marL="0" marR="0" rtl="0" algn="l">
              <a:lnSpc>
                <a:spcPct val="80000"/>
              </a:lnSpc>
              <a:spcBef>
                <a:spcPts val="0"/>
              </a:spcBef>
              <a:spcAft>
                <a:spcPts val="0"/>
              </a:spcAft>
              <a:buClr>
                <a:srgbClr val="000000"/>
              </a:buClr>
              <a:buSzPts val="2000"/>
              <a:buFont typeface="Arial"/>
              <a:buNone/>
            </a:pPr>
            <a:r>
              <a:t/>
            </a:r>
            <a:endParaRPr b="1" sz="1800">
              <a:solidFill>
                <a:schemeClr val="dk1"/>
              </a:solidFill>
              <a:latin typeface="Comic Sans MS"/>
              <a:ea typeface="Comic Sans MS"/>
              <a:cs typeface="Comic Sans MS"/>
              <a:sym typeface="Comic Sans MS"/>
            </a:endParaRPr>
          </a:p>
          <a:p>
            <a:pPr indent="0" lvl="0" marL="0" marR="0" rtl="0" algn="l">
              <a:lnSpc>
                <a:spcPct val="80000"/>
              </a:lnSpc>
              <a:spcBef>
                <a:spcPts val="0"/>
              </a:spcBef>
              <a:spcAft>
                <a:spcPts val="0"/>
              </a:spcAft>
              <a:buClr>
                <a:srgbClr val="000000"/>
              </a:buClr>
              <a:buSzPts val="2000"/>
              <a:buFont typeface="Arial"/>
              <a:buNone/>
            </a:pPr>
            <a:r>
              <a:t/>
            </a:r>
            <a:endParaRPr b="1" sz="1600">
              <a:latin typeface="Comic Sans MS"/>
              <a:ea typeface="Comic Sans MS"/>
              <a:cs typeface="Comic Sans MS"/>
              <a:sym typeface="Comic Sans MS"/>
            </a:endParaRPr>
          </a:p>
          <a:p>
            <a:pPr indent="-209550" lvl="0" marL="685800" marR="0" rtl="0" algn="l">
              <a:lnSpc>
                <a:spcPct val="80000"/>
              </a:lnSpc>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Read for at least 10 minutes each day</a:t>
            </a:r>
            <a:endParaRPr sz="2400">
              <a:solidFill>
                <a:schemeClr val="dk1"/>
              </a:solidFill>
              <a:latin typeface="Comic Sans MS"/>
              <a:ea typeface="Comic Sans MS"/>
              <a:cs typeface="Comic Sans MS"/>
              <a:sym typeface="Comic Sans MS"/>
            </a:endParaRPr>
          </a:p>
          <a:p>
            <a:pPr indent="-57150" lvl="0" marL="685800" marR="0" rtl="0" algn="l">
              <a:lnSpc>
                <a:spcPct val="80000"/>
              </a:lnSpc>
              <a:spcBef>
                <a:spcPts val="0"/>
              </a:spcBef>
              <a:spcAft>
                <a:spcPts val="0"/>
              </a:spcAft>
              <a:buNone/>
            </a:pPr>
            <a:r>
              <a:t/>
            </a:r>
            <a:endParaRPr sz="2400">
              <a:solidFill>
                <a:schemeClr val="dk1"/>
              </a:solidFill>
              <a:latin typeface="Comic Sans MS"/>
              <a:ea typeface="Comic Sans MS"/>
              <a:cs typeface="Comic Sans MS"/>
              <a:sym typeface="Comic Sans MS"/>
            </a:endParaRPr>
          </a:p>
          <a:p>
            <a:pPr indent="-209550" lvl="0" marL="685800" marR="0" rtl="0" algn="l">
              <a:lnSpc>
                <a:spcPct val="80000"/>
              </a:lnSpc>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Math Worksheet when given</a:t>
            </a:r>
            <a:endParaRPr sz="2400">
              <a:solidFill>
                <a:schemeClr val="dk1"/>
              </a:solidFill>
              <a:latin typeface="Comic Sans MS"/>
              <a:ea typeface="Comic Sans MS"/>
              <a:cs typeface="Comic Sans MS"/>
              <a:sym typeface="Comic Sans MS"/>
            </a:endParaRPr>
          </a:p>
          <a:p>
            <a:pPr indent="-57150" lvl="0" marL="685800" marR="0" rtl="0" algn="l">
              <a:lnSpc>
                <a:spcPct val="80000"/>
              </a:lnSpc>
              <a:spcBef>
                <a:spcPts val="0"/>
              </a:spcBef>
              <a:spcAft>
                <a:spcPts val="0"/>
              </a:spcAft>
              <a:buNone/>
            </a:pPr>
            <a:r>
              <a:t/>
            </a:r>
            <a:endParaRPr sz="2400">
              <a:solidFill>
                <a:schemeClr val="dk1"/>
              </a:solidFill>
              <a:latin typeface="Comic Sans MS"/>
              <a:ea typeface="Comic Sans MS"/>
              <a:cs typeface="Comic Sans MS"/>
              <a:sym typeface="Comic Sans MS"/>
            </a:endParaRPr>
          </a:p>
          <a:p>
            <a:pPr indent="-209550" lvl="0" marL="685800" marR="0" rtl="0" algn="l">
              <a:lnSpc>
                <a:spcPct val="80000"/>
              </a:lnSpc>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Handwriting when given</a:t>
            </a:r>
            <a:endParaRPr sz="2400">
              <a:solidFill>
                <a:schemeClr val="dk1"/>
              </a:solidFill>
              <a:latin typeface="Comic Sans MS"/>
              <a:ea typeface="Comic Sans MS"/>
              <a:cs typeface="Comic Sans MS"/>
              <a:sym typeface="Comic Sans MS"/>
            </a:endParaRPr>
          </a:p>
          <a:p>
            <a:pPr indent="-57150" lvl="0" marL="685800" marR="0" rtl="0" algn="l">
              <a:lnSpc>
                <a:spcPct val="80000"/>
              </a:lnSpc>
              <a:spcBef>
                <a:spcPts val="0"/>
              </a:spcBef>
              <a:spcAft>
                <a:spcPts val="0"/>
              </a:spcAft>
              <a:buNone/>
            </a:pPr>
            <a:r>
              <a:t/>
            </a:r>
            <a:endParaRPr sz="2400">
              <a:solidFill>
                <a:schemeClr val="dk1"/>
              </a:solidFill>
              <a:latin typeface="Comic Sans MS"/>
              <a:ea typeface="Comic Sans MS"/>
              <a:cs typeface="Comic Sans MS"/>
              <a:sym typeface="Comic Sans MS"/>
            </a:endParaRPr>
          </a:p>
          <a:p>
            <a:pPr indent="-209550" lvl="0" marL="685800" marR="0" rtl="0" algn="l">
              <a:lnSpc>
                <a:spcPct val="80000"/>
              </a:lnSpc>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Sight Word Practice as needed</a:t>
            </a:r>
            <a:endParaRPr sz="2400">
              <a:solidFill>
                <a:schemeClr val="dk1"/>
              </a:solidFill>
              <a:latin typeface="Comic Sans MS"/>
              <a:ea typeface="Comic Sans MS"/>
              <a:cs typeface="Comic Sans MS"/>
              <a:sym typeface="Comic Sans MS"/>
            </a:endParaRPr>
          </a:p>
          <a:p>
            <a:pPr indent="-57150" lvl="0" marL="685800" marR="0" rtl="0" algn="l">
              <a:lnSpc>
                <a:spcPct val="80000"/>
              </a:lnSpc>
              <a:spcBef>
                <a:spcPts val="0"/>
              </a:spcBef>
              <a:spcAft>
                <a:spcPts val="0"/>
              </a:spcAft>
              <a:buNone/>
            </a:pPr>
            <a:r>
              <a:t/>
            </a:r>
            <a:endParaRPr sz="2400">
              <a:solidFill>
                <a:schemeClr val="dk1"/>
              </a:solidFill>
              <a:latin typeface="Comic Sans MS"/>
              <a:ea typeface="Comic Sans MS"/>
              <a:cs typeface="Comic Sans MS"/>
              <a:sym typeface="Comic Sans MS"/>
            </a:endParaRPr>
          </a:p>
          <a:p>
            <a:pPr indent="-209550" lvl="0" marL="685800" marR="0" rtl="0" algn="l">
              <a:lnSpc>
                <a:spcPct val="80000"/>
              </a:lnSpc>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Math Fact Practice as needed</a:t>
            </a:r>
            <a:endParaRPr sz="2400">
              <a:solidFill>
                <a:schemeClr val="dk1"/>
              </a:solidFill>
              <a:latin typeface="Comic Sans MS"/>
              <a:ea typeface="Comic Sans MS"/>
              <a:cs typeface="Comic Sans MS"/>
              <a:sym typeface="Comic Sans MS"/>
            </a:endParaRPr>
          </a:p>
          <a:p>
            <a:pPr indent="0" lvl="0" marL="914400" marR="0" rtl="0" algn="l">
              <a:lnSpc>
                <a:spcPct val="80000"/>
              </a:lnSpc>
              <a:spcBef>
                <a:spcPts val="0"/>
              </a:spcBef>
              <a:spcAft>
                <a:spcPts val="0"/>
              </a:spcAft>
              <a:buNone/>
            </a:pPr>
            <a:r>
              <a:t/>
            </a:r>
            <a:endParaRPr sz="2300">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0"/>
          <p:cNvSpPr txBox="1"/>
          <p:nvPr/>
        </p:nvSpPr>
        <p:spPr>
          <a:xfrm>
            <a:off x="-274750" y="1836200"/>
            <a:ext cx="7145100" cy="3455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2500" u="sng">
                <a:solidFill>
                  <a:schemeClr val="dk1"/>
                </a:solidFill>
                <a:latin typeface="Love Ya Like A Sister"/>
                <a:ea typeface="Love Ya Like A Sister"/>
                <a:cs typeface="Love Ya Like A Sister"/>
                <a:sym typeface="Love Ya Like A Sister"/>
              </a:rPr>
              <a:t>Monday</a:t>
            </a:r>
            <a:endParaRPr sz="2500" u="sng">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rPr lang="en-US" sz="1900">
                <a:solidFill>
                  <a:schemeClr val="dk1"/>
                </a:solidFill>
                <a:latin typeface="Love Ya Like A Sister"/>
                <a:ea typeface="Love Ya Like A Sister"/>
                <a:cs typeface="Love Ya Like A Sister"/>
                <a:sym typeface="Love Ya Like A Sister"/>
              </a:rPr>
              <a:t>Gym (Sneakers)</a:t>
            </a:r>
            <a:endParaRPr sz="1900">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t/>
            </a:r>
            <a:endParaRPr sz="1900">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rPr lang="en-US" sz="2500" u="sng">
                <a:solidFill>
                  <a:schemeClr val="dk1"/>
                </a:solidFill>
                <a:latin typeface="Love Ya Like A Sister"/>
                <a:ea typeface="Love Ya Like A Sister"/>
                <a:cs typeface="Love Ya Like A Sister"/>
                <a:sym typeface="Love Ya Like A Sister"/>
              </a:rPr>
              <a:t>Tuesday</a:t>
            </a:r>
            <a:endParaRPr sz="2500" u="sng">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rPr lang="en-US" sz="1900">
                <a:solidFill>
                  <a:schemeClr val="dk1"/>
                </a:solidFill>
                <a:latin typeface="Love Ya Like A Sister"/>
                <a:ea typeface="Love Ya Like A Sister"/>
                <a:cs typeface="Love Ya Like A Sister"/>
                <a:sym typeface="Love Ya Like A Sister"/>
              </a:rPr>
              <a:t>Spanish</a:t>
            </a:r>
            <a:endParaRPr sz="1900">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t/>
            </a:r>
            <a:endParaRPr sz="1900">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rPr lang="en-US" sz="2500" u="sng">
                <a:solidFill>
                  <a:schemeClr val="dk1"/>
                </a:solidFill>
                <a:latin typeface="Love Ya Like A Sister"/>
                <a:ea typeface="Love Ya Like A Sister"/>
                <a:cs typeface="Love Ya Like A Sister"/>
                <a:sym typeface="Love Ya Like A Sister"/>
              </a:rPr>
              <a:t>Wednesday</a:t>
            </a:r>
            <a:endParaRPr sz="2500" u="sng">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rPr lang="en-US" sz="1900">
                <a:solidFill>
                  <a:schemeClr val="dk1"/>
                </a:solidFill>
                <a:latin typeface="Love Ya Like A Sister"/>
                <a:ea typeface="Love Ya Like A Sister"/>
                <a:cs typeface="Love Ya Like A Sister"/>
                <a:sym typeface="Love Ya Like A Sister"/>
              </a:rPr>
              <a:t>Library (Return books)</a:t>
            </a:r>
            <a:endParaRPr sz="1900">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t/>
            </a:r>
            <a:endParaRPr sz="1900">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rPr lang="en-US" sz="2500" u="sng">
                <a:solidFill>
                  <a:schemeClr val="dk1"/>
                </a:solidFill>
                <a:latin typeface="Love Ya Like A Sister"/>
                <a:ea typeface="Love Ya Like A Sister"/>
                <a:cs typeface="Love Ya Like A Sister"/>
                <a:sym typeface="Love Ya Like A Sister"/>
              </a:rPr>
              <a:t>Thursday</a:t>
            </a:r>
            <a:endParaRPr sz="2500" u="sng">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rPr lang="en-US" sz="1900">
                <a:solidFill>
                  <a:schemeClr val="dk1"/>
                </a:solidFill>
                <a:latin typeface="Love Ya Like A Sister"/>
                <a:ea typeface="Love Ya Like A Sister"/>
                <a:cs typeface="Love Ya Like A Sister"/>
                <a:sym typeface="Love Ya Like A Sister"/>
              </a:rPr>
              <a:t>Gym (Sneakers)</a:t>
            </a:r>
            <a:endParaRPr sz="1900">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rPr lang="en-US" sz="1900">
                <a:solidFill>
                  <a:schemeClr val="dk1"/>
                </a:solidFill>
                <a:latin typeface="Love Ya Like A Sister"/>
                <a:ea typeface="Love Ya Like A Sister"/>
                <a:cs typeface="Love Ya Like A Sister"/>
                <a:sym typeface="Love Ya Like A Sister"/>
              </a:rPr>
              <a:t>Art</a:t>
            </a:r>
            <a:endParaRPr sz="1900">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t/>
            </a:r>
            <a:endParaRPr sz="1900">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rPr lang="en-US" sz="2500" u="sng">
                <a:solidFill>
                  <a:schemeClr val="dk1"/>
                </a:solidFill>
                <a:latin typeface="Love Ya Like A Sister"/>
                <a:ea typeface="Love Ya Like A Sister"/>
                <a:cs typeface="Love Ya Like A Sister"/>
                <a:sym typeface="Love Ya Like A Sister"/>
              </a:rPr>
              <a:t>Friday</a:t>
            </a:r>
            <a:endParaRPr sz="2500" u="sng">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rPr lang="en-US" sz="1900">
                <a:solidFill>
                  <a:schemeClr val="dk1"/>
                </a:solidFill>
                <a:latin typeface="Love Ya Like A Sister"/>
                <a:ea typeface="Love Ya Like A Sister"/>
                <a:cs typeface="Love Ya Like A Sister"/>
                <a:sym typeface="Love Ya Like A Sister"/>
              </a:rPr>
              <a:t>Music</a:t>
            </a:r>
            <a:endParaRPr sz="1900">
              <a:solidFill>
                <a:schemeClr val="dk1"/>
              </a:solidFill>
              <a:latin typeface="Love Ya Like A Sister"/>
              <a:ea typeface="Love Ya Like A Sister"/>
              <a:cs typeface="Love Ya Like A Sister"/>
              <a:sym typeface="Love Ya Like A Sister"/>
            </a:endParaRPr>
          </a:p>
          <a:p>
            <a:pPr indent="0" lvl="0" marL="0" rtl="0" algn="ctr">
              <a:spcBef>
                <a:spcPts val="0"/>
              </a:spcBef>
              <a:spcAft>
                <a:spcPts val="0"/>
              </a:spcAft>
              <a:buClr>
                <a:schemeClr val="dk1"/>
              </a:buClr>
              <a:buSzPts val="1100"/>
              <a:buFont typeface="Arial"/>
              <a:buNone/>
            </a:pPr>
            <a:r>
              <a:t/>
            </a:r>
            <a:endParaRPr sz="2400" u="sng">
              <a:solidFill>
                <a:schemeClr val="dk1"/>
              </a:solidFill>
              <a:latin typeface="Love Ya Like A Sister"/>
              <a:ea typeface="Love Ya Like A Sister"/>
              <a:cs typeface="Love Ya Like A Sister"/>
              <a:sym typeface="Love Ya Like A Sister"/>
            </a:endParaRPr>
          </a:p>
        </p:txBody>
      </p:sp>
      <p:sp>
        <p:nvSpPr>
          <p:cNvPr id="128" name="Google Shape;128;p20"/>
          <p:cNvSpPr/>
          <p:nvPr/>
        </p:nvSpPr>
        <p:spPr>
          <a:xfrm>
            <a:off x="-156754" y="292136"/>
            <a:ext cx="9483634"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F3399"/>
                </a:solidFill>
                <a:latin typeface="Comic Sans MS"/>
                <a:ea typeface="Comic Sans MS"/>
                <a:cs typeface="Comic Sans MS"/>
                <a:sym typeface="Comic Sans MS"/>
              </a:rPr>
              <a:t>Specials Schedule</a:t>
            </a:r>
            <a:endParaRPr b="0" i="0" sz="60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1"/>
          <p:cNvSpPr txBox="1"/>
          <p:nvPr/>
        </p:nvSpPr>
        <p:spPr>
          <a:xfrm>
            <a:off x="235600" y="2320725"/>
            <a:ext cx="4502100" cy="4034400"/>
          </a:xfrm>
          <a:prstGeom prst="rect">
            <a:avLst/>
          </a:prstGeom>
          <a:noFill/>
          <a:ln>
            <a:noFill/>
          </a:ln>
        </p:spPr>
        <p:txBody>
          <a:bodyPr anchorCtr="0" anchor="t" bIns="45700" lIns="91425" spcFirstLastPara="1" rIns="91425" wrap="square" tIns="45700">
            <a:noAutofit/>
          </a:bodyPr>
          <a:lstStyle/>
          <a:p>
            <a:pPr indent="-723900" lvl="0" marL="457200" marR="0" rtl="0" algn="l">
              <a:lnSpc>
                <a:spcPct val="80000"/>
              </a:lnSpc>
              <a:spcBef>
                <a:spcPts val="0"/>
              </a:spcBef>
              <a:spcAft>
                <a:spcPts val="0"/>
              </a:spcAft>
              <a:buClr>
                <a:schemeClr val="dk1"/>
              </a:buClr>
              <a:buSzPts val="9200"/>
              <a:buFont typeface="Comic Sans MS"/>
              <a:buChar char="●"/>
            </a:pPr>
            <a:r>
              <a:rPr lang="en-US" sz="5800" u="sng">
                <a:solidFill>
                  <a:schemeClr val="hlink"/>
                </a:solidFill>
                <a:highlight>
                  <a:srgbClr val="FFFFFF"/>
                </a:highlight>
                <a:hlinkClick r:id="rId4"/>
              </a:rPr>
              <a:t>Logging into Clever at Home</a:t>
            </a:r>
            <a:endParaRPr b="0" i="0" sz="9200" u="none" cap="none" strike="noStrike">
              <a:solidFill>
                <a:schemeClr val="dk1"/>
              </a:solidFill>
              <a:latin typeface="Comic Sans MS"/>
              <a:ea typeface="Comic Sans MS"/>
              <a:cs typeface="Comic Sans MS"/>
              <a:sym typeface="Comic Sans MS"/>
            </a:endParaRPr>
          </a:p>
          <a:p>
            <a:pPr indent="0" lvl="0" marL="0" marR="0" rtl="0" algn="ctr">
              <a:lnSpc>
                <a:spcPct val="80000"/>
              </a:lnSpc>
              <a:spcBef>
                <a:spcPts val="0"/>
              </a:spcBef>
              <a:spcAft>
                <a:spcPts val="0"/>
              </a:spcAft>
              <a:buClr>
                <a:srgbClr val="000000"/>
              </a:buClr>
              <a:buSzPts val="6000"/>
              <a:buFont typeface="Arial"/>
              <a:buNone/>
            </a:pPr>
            <a:r>
              <a:t/>
            </a:r>
            <a:endParaRPr b="0" i="0" sz="6000" u="none" cap="none" strike="noStrike">
              <a:solidFill>
                <a:schemeClr val="dk1"/>
              </a:solidFill>
              <a:latin typeface="Comic Sans MS"/>
              <a:ea typeface="Comic Sans MS"/>
              <a:cs typeface="Comic Sans MS"/>
              <a:sym typeface="Comic Sans MS"/>
            </a:endParaRPr>
          </a:p>
        </p:txBody>
      </p:sp>
      <p:sp>
        <p:nvSpPr>
          <p:cNvPr id="134" name="Google Shape;134;p21"/>
          <p:cNvSpPr/>
          <p:nvPr/>
        </p:nvSpPr>
        <p:spPr>
          <a:xfrm>
            <a:off x="0" y="200695"/>
            <a:ext cx="91440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t/>
            </a:r>
            <a:endParaRPr b="0" i="0" sz="7200" u="none" cap="none" strike="noStrike">
              <a:solidFill>
                <a:srgbClr val="00E3DE"/>
              </a:solidFill>
              <a:latin typeface="Comic Sans MS"/>
              <a:ea typeface="Comic Sans MS"/>
              <a:cs typeface="Comic Sans MS"/>
              <a:sym typeface="Comic Sans MS"/>
            </a:endParaRPr>
          </a:p>
        </p:txBody>
      </p:sp>
      <p:pic>
        <p:nvPicPr>
          <p:cNvPr id="135" name="Google Shape;135;p21"/>
          <p:cNvPicPr preferRelativeResize="0"/>
          <p:nvPr/>
        </p:nvPicPr>
        <p:blipFill>
          <a:blip r:embed="rId5">
            <a:alphaModFix/>
          </a:blip>
          <a:stretch>
            <a:fillRect/>
          </a:stretch>
        </p:blipFill>
        <p:spPr>
          <a:xfrm>
            <a:off x="3425425" y="100750"/>
            <a:ext cx="2038550" cy="1377000"/>
          </a:xfrm>
          <a:prstGeom prst="rect">
            <a:avLst/>
          </a:prstGeom>
          <a:noFill/>
          <a:ln>
            <a:noFill/>
          </a:ln>
        </p:spPr>
      </p:pic>
      <p:pic>
        <p:nvPicPr>
          <p:cNvPr id="136" name="Google Shape;136;p21"/>
          <p:cNvPicPr preferRelativeResize="0"/>
          <p:nvPr/>
        </p:nvPicPr>
        <p:blipFill>
          <a:blip r:embed="rId6">
            <a:alphaModFix/>
          </a:blip>
          <a:stretch>
            <a:fillRect/>
          </a:stretch>
        </p:blipFill>
        <p:spPr>
          <a:xfrm>
            <a:off x="416375" y="189100"/>
            <a:ext cx="1200300" cy="1200300"/>
          </a:xfrm>
          <a:prstGeom prst="rect">
            <a:avLst/>
          </a:prstGeom>
          <a:noFill/>
          <a:ln>
            <a:noFill/>
          </a:ln>
        </p:spPr>
      </p:pic>
      <p:pic>
        <p:nvPicPr>
          <p:cNvPr id="137" name="Google Shape;137;p21"/>
          <p:cNvPicPr preferRelativeResize="0"/>
          <p:nvPr/>
        </p:nvPicPr>
        <p:blipFill>
          <a:blip r:embed="rId6">
            <a:alphaModFix/>
          </a:blip>
          <a:stretch>
            <a:fillRect/>
          </a:stretch>
        </p:blipFill>
        <p:spPr>
          <a:xfrm>
            <a:off x="7571525" y="189100"/>
            <a:ext cx="1200300" cy="120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2"/>
          <p:cNvSpPr txBox="1"/>
          <p:nvPr/>
        </p:nvSpPr>
        <p:spPr>
          <a:xfrm>
            <a:off x="286525" y="2248425"/>
            <a:ext cx="6690000" cy="4366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100">
                <a:solidFill>
                  <a:schemeClr val="dk1"/>
                </a:solidFill>
                <a:latin typeface="Comic Sans MS"/>
                <a:ea typeface="Comic Sans MS"/>
                <a:cs typeface="Comic Sans MS"/>
                <a:sym typeface="Comic Sans MS"/>
              </a:rPr>
              <a:t>Develops a classroom environment that promotes mathematical reasoning and discourse. </a:t>
            </a:r>
            <a:endParaRPr b="1" sz="2100">
              <a:solidFill>
                <a:schemeClr val="dk1"/>
              </a:solidFill>
              <a:latin typeface="Comic Sans MS"/>
              <a:ea typeface="Comic Sans MS"/>
              <a:cs typeface="Comic Sans MS"/>
              <a:sym typeface="Comic Sans MS"/>
            </a:endParaRPr>
          </a:p>
          <a:p>
            <a:pPr indent="-190500" lvl="0" marL="457200" rtl="0" algn="l">
              <a:lnSpc>
                <a:spcPct val="115000"/>
              </a:lnSpc>
              <a:spcBef>
                <a:spcPts val="1600"/>
              </a:spcBef>
              <a:spcAft>
                <a:spcPts val="0"/>
              </a:spcAft>
              <a:buClr>
                <a:schemeClr val="dk1"/>
              </a:buClr>
              <a:buSzPts val="2100"/>
              <a:buFont typeface="Comic Sans MS"/>
              <a:buChar char="●"/>
            </a:pPr>
            <a:r>
              <a:rPr lang="en-US" sz="2100">
                <a:solidFill>
                  <a:schemeClr val="dk1"/>
                </a:solidFill>
                <a:latin typeface="Comic Sans MS"/>
                <a:ea typeface="Comic Sans MS"/>
                <a:cs typeface="Comic Sans MS"/>
                <a:sym typeface="Comic Sans MS"/>
              </a:rPr>
              <a:t>Unit 1: Relating Addition and Subtraction</a:t>
            </a:r>
            <a:endParaRPr sz="2100">
              <a:solidFill>
                <a:schemeClr val="dk1"/>
              </a:solidFill>
              <a:latin typeface="Comic Sans MS"/>
              <a:ea typeface="Comic Sans MS"/>
              <a:cs typeface="Comic Sans MS"/>
              <a:sym typeface="Comic Sans MS"/>
            </a:endParaRPr>
          </a:p>
          <a:p>
            <a:pPr indent="-190500" lvl="0" marL="457200" rtl="0" algn="l">
              <a:lnSpc>
                <a:spcPct val="115000"/>
              </a:lnSpc>
              <a:spcBef>
                <a:spcPts val="0"/>
              </a:spcBef>
              <a:spcAft>
                <a:spcPts val="0"/>
              </a:spcAft>
              <a:buClr>
                <a:schemeClr val="dk1"/>
              </a:buClr>
              <a:buSzPts val="2100"/>
              <a:buFont typeface="Comic Sans MS"/>
              <a:buChar char="●"/>
            </a:pPr>
            <a:r>
              <a:rPr lang="en-US" sz="2100">
                <a:solidFill>
                  <a:schemeClr val="dk1"/>
                </a:solidFill>
                <a:latin typeface="Comic Sans MS"/>
                <a:ea typeface="Comic Sans MS"/>
                <a:cs typeface="Comic Sans MS"/>
                <a:sym typeface="Comic Sans MS"/>
              </a:rPr>
              <a:t>Unit 2: Addition and Subtraction Within 20</a:t>
            </a:r>
            <a:endParaRPr sz="2100">
              <a:solidFill>
                <a:schemeClr val="dk1"/>
              </a:solidFill>
              <a:latin typeface="Comic Sans MS"/>
              <a:ea typeface="Comic Sans MS"/>
              <a:cs typeface="Comic Sans MS"/>
              <a:sym typeface="Comic Sans MS"/>
            </a:endParaRPr>
          </a:p>
          <a:p>
            <a:pPr indent="-190500" lvl="0" marL="457200" rtl="0" algn="l">
              <a:lnSpc>
                <a:spcPct val="115000"/>
              </a:lnSpc>
              <a:spcBef>
                <a:spcPts val="0"/>
              </a:spcBef>
              <a:spcAft>
                <a:spcPts val="0"/>
              </a:spcAft>
              <a:buClr>
                <a:schemeClr val="dk1"/>
              </a:buClr>
              <a:buSzPts val="2100"/>
              <a:buFont typeface="Comic Sans MS"/>
              <a:buChar char="●"/>
            </a:pPr>
            <a:r>
              <a:rPr lang="en-US" sz="2100">
                <a:solidFill>
                  <a:schemeClr val="dk1"/>
                </a:solidFill>
                <a:latin typeface="Comic Sans MS"/>
                <a:ea typeface="Comic Sans MS"/>
                <a:cs typeface="Comic Sans MS"/>
                <a:sym typeface="Comic Sans MS"/>
              </a:rPr>
              <a:t>Unit 3: Solving Word Problems and Making Comparisons</a:t>
            </a:r>
            <a:endParaRPr sz="2100">
              <a:solidFill>
                <a:schemeClr val="dk1"/>
              </a:solidFill>
              <a:latin typeface="Comic Sans MS"/>
              <a:ea typeface="Comic Sans MS"/>
              <a:cs typeface="Comic Sans MS"/>
              <a:sym typeface="Comic Sans MS"/>
            </a:endParaRPr>
          </a:p>
          <a:p>
            <a:pPr indent="-190500" lvl="0" marL="457200" rtl="0" algn="l">
              <a:lnSpc>
                <a:spcPct val="115000"/>
              </a:lnSpc>
              <a:spcBef>
                <a:spcPts val="0"/>
              </a:spcBef>
              <a:spcAft>
                <a:spcPts val="0"/>
              </a:spcAft>
              <a:buClr>
                <a:schemeClr val="dk1"/>
              </a:buClr>
              <a:buSzPts val="2100"/>
              <a:buFont typeface="Comic Sans MS"/>
              <a:buChar char="●"/>
            </a:pPr>
            <a:r>
              <a:rPr lang="en-US" sz="2100">
                <a:solidFill>
                  <a:schemeClr val="dk1"/>
                </a:solidFill>
                <a:latin typeface="Comic Sans MS"/>
                <a:ea typeface="Comic Sans MS"/>
                <a:cs typeface="Comic Sans MS"/>
                <a:sym typeface="Comic Sans MS"/>
              </a:rPr>
              <a:t>Unit 4: Using Tens and Ones to Organize and Count</a:t>
            </a:r>
            <a:endParaRPr sz="2100">
              <a:solidFill>
                <a:schemeClr val="dk1"/>
              </a:solidFill>
              <a:latin typeface="Comic Sans MS"/>
              <a:ea typeface="Comic Sans MS"/>
              <a:cs typeface="Comic Sans MS"/>
              <a:sym typeface="Comic Sans MS"/>
            </a:endParaRPr>
          </a:p>
          <a:p>
            <a:pPr indent="-190500" lvl="0" marL="457200" rtl="0" algn="l">
              <a:lnSpc>
                <a:spcPct val="115000"/>
              </a:lnSpc>
              <a:spcBef>
                <a:spcPts val="0"/>
              </a:spcBef>
              <a:spcAft>
                <a:spcPts val="0"/>
              </a:spcAft>
              <a:buClr>
                <a:schemeClr val="dk1"/>
              </a:buClr>
              <a:buSzPts val="2100"/>
              <a:buFont typeface="Comic Sans MS"/>
              <a:buChar char="●"/>
            </a:pPr>
            <a:r>
              <a:rPr lang="en-US" sz="2100">
                <a:solidFill>
                  <a:schemeClr val="dk1"/>
                </a:solidFill>
                <a:latin typeface="Comic Sans MS"/>
                <a:ea typeface="Comic Sans MS"/>
                <a:cs typeface="Comic Sans MS"/>
                <a:sym typeface="Comic Sans MS"/>
              </a:rPr>
              <a:t>Unit 5: Operations with Tens and Ones</a:t>
            </a:r>
            <a:endParaRPr sz="2100">
              <a:solidFill>
                <a:schemeClr val="dk1"/>
              </a:solidFill>
              <a:latin typeface="Comic Sans MS"/>
              <a:ea typeface="Comic Sans MS"/>
              <a:cs typeface="Comic Sans MS"/>
              <a:sym typeface="Comic Sans MS"/>
            </a:endParaRPr>
          </a:p>
          <a:p>
            <a:pPr indent="-190500" lvl="0" marL="457200" rtl="0" algn="l">
              <a:lnSpc>
                <a:spcPct val="115000"/>
              </a:lnSpc>
              <a:spcBef>
                <a:spcPts val="0"/>
              </a:spcBef>
              <a:spcAft>
                <a:spcPts val="0"/>
              </a:spcAft>
              <a:buClr>
                <a:schemeClr val="dk1"/>
              </a:buClr>
              <a:buSzPts val="2100"/>
              <a:buFont typeface="Comic Sans MS"/>
              <a:buChar char="●"/>
            </a:pPr>
            <a:r>
              <a:rPr lang="en-US" sz="2100">
                <a:solidFill>
                  <a:schemeClr val="dk1"/>
                </a:solidFill>
                <a:latin typeface="Comic Sans MS"/>
                <a:ea typeface="Comic Sans MS"/>
                <a:cs typeface="Comic Sans MS"/>
                <a:sym typeface="Comic Sans MS"/>
              </a:rPr>
              <a:t>Unit 6: Geometry and Measurement</a:t>
            </a:r>
            <a:endParaRPr sz="2100">
              <a:solidFill>
                <a:schemeClr val="dk1"/>
              </a:solidFill>
              <a:latin typeface="Comic Sans MS"/>
              <a:ea typeface="Comic Sans MS"/>
              <a:cs typeface="Comic Sans MS"/>
              <a:sym typeface="Comic Sans MS"/>
            </a:endParaRPr>
          </a:p>
        </p:txBody>
      </p:sp>
      <p:sp>
        <p:nvSpPr>
          <p:cNvPr id="143" name="Google Shape;143;p22"/>
          <p:cNvSpPr/>
          <p:nvPr/>
        </p:nvSpPr>
        <p:spPr>
          <a:xfrm>
            <a:off x="0" y="-110350"/>
            <a:ext cx="9144000" cy="150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lang="en-US" sz="4600">
                <a:solidFill>
                  <a:srgbClr val="FF3399"/>
                </a:solidFill>
                <a:latin typeface="Comic Sans MS"/>
                <a:ea typeface="Comic Sans MS"/>
                <a:cs typeface="Comic Sans MS"/>
                <a:sym typeface="Comic Sans MS"/>
              </a:rPr>
              <a:t>iReady Classroom Mathematics</a:t>
            </a:r>
            <a:r>
              <a:rPr lang="en-US" sz="8000">
                <a:solidFill>
                  <a:srgbClr val="FF3399"/>
                </a:solidFill>
                <a:latin typeface="Comic Sans MS"/>
                <a:ea typeface="Comic Sans MS"/>
                <a:cs typeface="Comic Sans MS"/>
                <a:sym typeface="Comic Sans MS"/>
              </a:rPr>
              <a:t> </a:t>
            </a:r>
            <a:endParaRPr b="0" i="0" sz="80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23"/>
          <p:cNvSpPr txBox="1"/>
          <p:nvPr/>
        </p:nvSpPr>
        <p:spPr>
          <a:xfrm>
            <a:off x="207825" y="1841175"/>
            <a:ext cx="64977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700">
              <a:solidFill>
                <a:srgbClr val="595959"/>
              </a:solidFill>
              <a:latin typeface="Comic Sans MS"/>
              <a:ea typeface="Comic Sans MS"/>
              <a:cs typeface="Comic Sans MS"/>
              <a:sym typeface="Comic Sans MS"/>
            </a:endParaRPr>
          </a:p>
          <a:p>
            <a:pPr indent="-336550" lvl="0" marL="457200" rtl="0" algn="l">
              <a:lnSpc>
                <a:spcPct val="115000"/>
              </a:lnSpc>
              <a:spcBef>
                <a:spcPts val="1600"/>
              </a:spcBef>
              <a:spcAft>
                <a:spcPts val="0"/>
              </a:spcAft>
              <a:buClr>
                <a:srgbClr val="FF3399"/>
              </a:buClr>
              <a:buSzPts val="1700"/>
              <a:buChar char="•"/>
            </a:pPr>
            <a:r>
              <a:rPr lang="en-US" sz="1700" u="sng">
                <a:solidFill>
                  <a:srgbClr val="FF3399"/>
                </a:solidFill>
                <a:highlight>
                  <a:schemeClr val="lt1"/>
                </a:highlight>
                <a:hlinkClick r:id="rId4">
                  <a:extLst>
                    <a:ext uri="{A12FA001-AC4F-418D-AE19-62706E023703}">
                      <ahyp:hlinkClr val="tx"/>
                    </a:ext>
                  </a:extLst>
                </a:hlinkClick>
              </a:rPr>
              <a:t>All About iReady Video</a:t>
            </a:r>
            <a:endParaRPr sz="1700">
              <a:solidFill>
                <a:srgbClr val="FF3399"/>
              </a:solidFill>
              <a:highlight>
                <a:schemeClr val="lt1"/>
              </a:highlight>
              <a:latin typeface="Comic Sans MS"/>
              <a:ea typeface="Comic Sans MS"/>
              <a:cs typeface="Comic Sans MS"/>
              <a:sym typeface="Comic Sans MS"/>
            </a:endParaRPr>
          </a:p>
          <a:p>
            <a:pPr indent="-336550" lvl="0" marL="457200" rtl="0" algn="l">
              <a:lnSpc>
                <a:spcPct val="115000"/>
              </a:lnSpc>
              <a:spcBef>
                <a:spcPts val="0"/>
              </a:spcBef>
              <a:spcAft>
                <a:spcPts val="0"/>
              </a:spcAft>
              <a:buClr>
                <a:srgbClr val="1B2127"/>
              </a:buClr>
              <a:buSzPts val="1700"/>
              <a:buFont typeface="Comic Sans MS"/>
              <a:buChar char="•"/>
            </a:pPr>
            <a:r>
              <a:rPr b="1" lang="en-US" sz="1700">
                <a:solidFill>
                  <a:srgbClr val="1B2127"/>
                </a:solidFill>
                <a:highlight>
                  <a:schemeClr val="lt1"/>
                </a:highlight>
                <a:latin typeface="Comic Sans MS"/>
                <a:ea typeface="Comic Sans MS"/>
                <a:cs typeface="Comic Sans MS"/>
                <a:sym typeface="Comic Sans MS"/>
              </a:rPr>
              <a:t>Diagnostics will be given in September, January, and June</a:t>
            </a:r>
            <a:endParaRPr b="1" sz="1700">
              <a:solidFill>
                <a:srgbClr val="1B2127"/>
              </a:solidFill>
              <a:highlight>
                <a:schemeClr val="lt1"/>
              </a:highlight>
              <a:latin typeface="Comic Sans MS"/>
              <a:ea typeface="Comic Sans MS"/>
              <a:cs typeface="Comic Sans MS"/>
              <a:sym typeface="Comic Sans MS"/>
            </a:endParaRPr>
          </a:p>
          <a:p>
            <a:pPr indent="-336550" lvl="0" marL="457200" rtl="0" algn="l">
              <a:lnSpc>
                <a:spcPct val="115000"/>
              </a:lnSpc>
              <a:spcBef>
                <a:spcPts val="0"/>
              </a:spcBef>
              <a:spcAft>
                <a:spcPts val="0"/>
              </a:spcAft>
              <a:buClr>
                <a:srgbClr val="595959"/>
              </a:buClr>
              <a:buSzPts val="1700"/>
              <a:buChar char="•"/>
            </a:pPr>
            <a:r>
              <a:rPr lang="en-US" sz="1700">
                <a:solidFill>
                  <a:srgbClr val="1B2127"/>
                </a:solidFill>
                <a:highlight>
                  <a:schemeClr val="lt1"/>
                </a:highlight>
                <a:latin typeface="Comic Sans MS"/>
                <a:ea typeface="Comic Sans MS"/>
                <a:cs typeface="Comic Sans MS"/>
                <a:sym typeface="Comic Sans MS"/>
              </a:rPr>
              <a:t>The </a:t>
            </a:r>
            <a:r>
              <a:rPr b="1" i="1" lang="en-US" sz="1700">
                <a:solidFill>
                  <a:srgbClr val="1B2127"/>
                </a:solidFill>
                <a:highlight>
                  <a:schemeClr val="lt1"/>
                </a:highlight>
                <a:latin typeface="Comic Sans MS"/>
                <a:ea typeface="Comic Sans MS"/>
                <a:cs typeface="Comic Sans MS"/>
                <a:sym typeface="Comic Sans MS"/>
              </a:rPr>
              <a:t>i-Ready Diagnostic</a:t>
            </a:r>
            <a:r>
              <a:rPr lang="en-US" sz="1700">
                <a:solidFill>
                  <a:srgbClr val="1B2127"/>
                </a:solidFill>
                <a:highlight>
                  <a:schemeClr val="lt1"/>
                </a:highlight>
                <a:latin typeface="Comic Sans MS"/>
                <a:ea typeface="Comic Sans MS"/>
                <a:cs typeface="Comic Sans MS"/>
                <a:sym typeface="Comic Sans MS"/>
              </a:rPr>
              <a:t> is an adaptive assessment that adjusts its questions based on the child’s answers. The purpose of this is not to give your child a grade, but instead to determine how best to support your child’s learning.</a:t>
            </a:r>
            <a:endParaRPr b="1" i="1" sz="1700">
              <a:solidFill>
                <a:srgbClr val="1B2127"/>
              </a:solidFill>
              <a:highlight>
                <a:schemeClr val="lt1"/>
              </a:highlight>
              <a:latin typeface="Comic Sans MS"/>
              <a:ea typeface="Comic Sans MS"/>
              <a:cs typeface="Comic Sans MS"/>
              <a:sym typeface="Comic Sans MS"/>
            </a:endParaRPr>
          </a:p>
          <a:p>
            <a:pPr indent="-336550" lvl="0" marL="457200" rtl="0" algn="l">
              <a:lnSpc>
                <a:spcPct val="115000"/>
              </a:lnSpc>
              <a:spcBef>
                <a:spcPts val="0"/>
              </a:spcBef>
              <a:spcAft>
                <a:spcPts val="0"/>
              </a:spcAft>
              <a:buClr>
                <a:srgbClr val="1B2127"/>
              </a:buClr>
              <a:buSzPts val="1700"/>
              <a:buChar char="•"/>
            </a:pPr>
            <a:r>
              <a:rPr lang="en-US" sz="1700">
                <a:solidFill>
                  <a:srgbClr val="1B2127"/>
                </a:solidFill>
                <a:highlight>
                  <a:schemeClr val="lt1"/>
                </a:highlight>
                <a:latin typeface="Comic Sans MS"/>
                <a:ea typeface="Comic Sans MS"/>
                <a:cs typeface="Comic Sans MS"/>
                <a:sym typeface="Comic Sans MS"/>
              </a:rPr>
              <a:t>The </a:t>
            </a:r>
            <a:r>
              <a:rPr b="1" i="1" lang="en-US" sz="1700">
                <a:solidFill>
                  <a:srgbClr val="1B2127"/>
                </a:solidFill>
                <a:highlight>
                  <a:schemeClr val="lt1"/>
                </a:highlight>
                <a:latin typeface="Comic Sans MS"/>
                <a:ea typeface="Comic Sans MS"/>
                <a:cs typeface="Comic Sans MS"/>
                <a:sym typeface="Comic Sans MS"/>
              </a:rPr>
              <a:t>i-Ready Math Path</a:t>
            </a:r>
            <a:r>
              <a:rPr lang="en-US" sz="1700">
                <a:solidFill>
                  <a:srgbClr val="1B2127"/>
                </a:solidFill>
                <a:highlight>
                  <a:schemeClr val="lt1"/>
                </a:highlight>
                <a:latin typeface="Comic Sans MS"/>
                <a:ea typeface="Comic Sans MS"/>
                <a:cs typeface="Comic Sans MS"/>
                <a:sym typeface="Comic Sans MS"/>
              </a:rPr>
              <a:t> provides students with individualized lessons based on their individual skill level and needs.  It is determined by the iReady diagnostic.  Your child can learn at a pace that is just right for them. These lessons are fun and interactive to keep your child engaged as they learn.</a:t>
            </a:r>
            <a:endParaRPr sz="1700">
              <a:solidFill>
                <a:srgbClr val="595959"/>
              </a:solidFill>
              <a:latin typeface="Comic Sans MS"/>
              <a:ea typeface="Comic Sans MS"/>
              <a:cs typeface="Comic Sans MS"/>
              <a:sym typeface="Comic Sans MS"/>
            </a:endParaRPr>
          </a:p>
          <a:p>
            <a:pPr indent="0" lvl="0" marL="457200" rtl="0" algn="l">
              <a:lnSpc>
                <a:spcPct val="115000"/>
              </a:lnSpc>
              <a:spcBef>
                <a:spcPts val="1600"/>
              </a:spcBef>
              <a:spcAft>
                <a:spcPts val="1600"/>
              </a:spcAft>
              <a:buNone/>
            </a:pPr>
            <a:r>
              <a:t/>
            </a:r>
            <a:endParaRPr sz="1500">
              <a:solidFill>
                <a:srgbClr val="595959"/>
              </a:solidFill>
              <a:latin typeface="Comic Sans MS"/>
              <a:ea typeface="Comic Sans MS"/>
              <a:cs typeface="Comic Sans MS"/>
              <a:sym typeface="Comic Sans MS"/>
            </a:endParaRPr>
          </a:p>
        </p:txBody>
      </p:sp>
      <p:sp>
        <p:nvSpPr>
          <p:cNvPr id="149" name="Google Shape;149;p23"/>
          <p:cNvSpPr/>
          <p:nvPr/>
        </p:nvSpPr>
        <p:spPr>
          <a:xfrm>
            <a:off x="0" y="118250"/>
            <a:ext cx="9144000" cy="150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lang="en-US" sz="4400">
                <a:solidFill>
                  <a:srgbClr val="FF3399"/>
                </a:solidFill>
                <a:latin typeface="Comic Sans MS"/>
                <a:ea typeface="Comic Sans MS"/>
                <a:cs typeface="Comic Sans MS"/>
                <a:sym typeface="Comic Sans MS"/>
              </a:rPr>
              <a:t>i-Ready Diagnostic and Math Path</a:t>
            </a:r>
            <a:endParaRPr b="0" i="0" sz="4400" u="none" cap="none" strike="noStrike">
              <a:solidFill>
                <a:srgbClr val="00E3DE"/>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